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b92ee657449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0e0c7e5974529"/>
  </p:sldMasterIdLst>
  <p:sldIdLst>
    <p:sldId xmlns:r="http://schemas.openxmlformats.org/officeDocument/2006/relationships" id="256" r:id="R73bc3a7554e749cc"/>
    <p:sldId xmlns:r="http://schemas.openxmlformats.org/officeDocument/2006/relationships" id="257" r:id="R28fe5b586c774522"/>
    <p:sldId xmlns:r="http://schemas.openxmlformats.org/officeDocument/2006/relationships" id="258" r:id="Rd970160a51a04214"/>
    <p:sldId xmlns:r="http://schemas.openxmlformats.org/officeDocument/2006/relationships" id="259" r:id="Re656165e31ab46f2"/>
    <p:sldId xmlns:r="http://schemas.openxmlformats.org/officeDocument/2006/relationships" id="260" r:id="Rc3187953836943ca"/>
    <p:sldId xmlns:r="http://schemas.openxmlformats.org/officeDocument/2006/relationships" id="261" r:id="Rbf5ee62ee9ad459d"/>
    <p:sldId xmlns:r="http://schemas.openxmlformats.org/officeDocument/2006/relationships" id="262" r:id="R3dc3ca60cd2b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0e0c7e5974529" /><Relationship Type="http://schemas.openxmlformats.org/officeDocument/2006/relationships/slide" Target="/ppt/slides/slide1.xml" Id="R73bc3a7554e749cc" /><Relationship Type="http://schemas.openxmlformats.org/officeDocument/2006/relationships/slide" Target="/ppt/slides/slide2.xml" Id="R28fe5b586c774522" /><Relationship Type="http://schemas.openxmlformats.org/officeDocument/2006/relationships/slide" Target="/ppt/slides/slide3.xml" Id="Rd970160a51a04214" /><Relationship Type="http://schemas.openxmlformats.org/officeDocument/2006/relationships/slide" Target="/ppt/slides/slide4.xml" Id="Re656165e31ab46f2" /><Relationship Type="http://schemas.openxmlformats.org/officeDocument/2006/relationships/slide" Target="/ppt/slides/slide5.xml" Id="Rc3187953836943ca" /><Relationship Type="http://schemas.openxmlformats.org/officeDocument/2006/relationships/slide" Target="/ppt/slides/slide6.xml" Id="Rbf5ee62ee9ad459d" /><Relationship Type="http://schemas.openxmlformats.org/officeDocument/2006/relationships/slide" Target="/ppt/slides/slide7.xml" Id="R3dc3ca60cd2b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b001e5a72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a965568034e5e" /><Relationship Type="http://schemas.openxmlformats.org/officeDocument/2006/relationships/theme" Target="/ppt/slideMasters/theme/theme1.xml" Id="R367a8141fc6c4a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a96556803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5b75ce341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60d1ff764a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a4c20f584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ac292dac1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8809bd4c243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072da39f943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98e8ac62b49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GRUVA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−733 269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6 943 958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144 100 600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151 839 438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MARTINSEN  –  72,1 %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MINMAR AS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VILMART AS  –  13,9 %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Rauerskauveien 580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06 48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888 368 272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