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7d83bc93444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18929015b444f"/>
  </p:sldMasterIdLst>
  <p:sldIdLst>
    <p:sldId xmlns:r="http://schemas.openxmlformats.org/officeDocument/2006/relationships" id="256" r:id="R7d9a3cd4ca2b420b"/>
    <p:sldId xmlns:r="http://schemas.openxmlformats.org/officeDocument/2006/relationships" id="257" r:id="Rad00ef6248464d53"/>
    <p:sldId xmlns:r="http://schemas.openxmlformats.org/officeDocument/2006/relationships" id="258" r:id="R1a69b73eb2f849da"/>
    <p:sldId xmlns:r="http://schemas.openxmlformats.org/officeDocument/2006/relationships" id="259" r:id="R6454dc73a4ff44da"/>
    <p:sldId xmlns:r="http://schemas.openxmlformats.org/officeDocument/2006/relationships" id="260" r:id="Rc0324bf742934d8b"/>
    <p:sldId xmlns:r="http://schemas.openxmlformats.org/officeDocument/2006/relationships" id="261" r:id="Rd461845e027f4eca"/>
    <p:sldId xmlns:r="http://schemas.openxmlformats.org/officeDocument/2006/relationships" id="262" r:id="Re3ccf238e5c2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18929015b444f" /><Relationship Type="http://schemas.openxmlformats.org/officeDocument/2006/relationships/slide" Target="/ppt/slides/slide1.xml" Id="R7d9a3cd4ca2b420b" /><Relationship Type="http://schemas.openxmlformats.org/officeDocument/2006/relationships/slide" Target="/ppt/slides/slide2.xml" Id="Rad00ef6248464d53" /><Relationship Type="http://schemas.openxmlformats.org/officeDocument/2006/relationships/slide" Target="/ppt/slides/slide3.xml" Id="R1a69b73eb2f849da" /><Relationship Type="http://schemas.openxmlformats.org/officeDocument/2006/relationships/slide" Target="/ppt/slides/slide4.xml" Id="R6454dc73a4ff44da" /><Relationship Type="http://schemas.openxmlformats.org/officeDocument/2006/relationships/slide" Target="/ppt/slides/slide5.xml" Id="Rc0324bf742934d8b" /><Relationship Type="http://schemas.openxmlformats.org/officeDocument/2006/relationships/slide" Target="/ppt/slides/slide6.xml" Id="Rd461845e027f4eca" /><Relationship Type="http://schemas.openxmlformats.org/officeDocument/2006/relationships/slide" Target="/ppt/slides/slide7.xml" Id="Re3ccf238e5c2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2e3af78b0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885c07a964deb" /><Relationship Type="http://schemas.openxmlformats.org/officeDocument/2006/relationships/theme" Target="/ppt/slideMasters/theme/theme1.xml" Id="R3f979a61fb6a42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4885c07a96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0b17188c94b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1ff46148343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1c6913756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06e9b3c1d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476f8a374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7d593a4e64e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2bf01b06b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 MARTINSEN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MARTINSEN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−1 310 135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59 173 604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516 489 124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519 516 591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888 428 402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MARTINSEN INVEST AS</a:t>
            </a:r>
          </a:p>
        </p:txBody>
      </p:sp>
    </p:spTree>
  </p:cSld>
  <p:clrMapOvr>
    <a:masterClrMapping xmlns:a="http://schemas.openxmlformats.org/drawingml/2006/main"/>
  </p:clrMapOvr>
</p:sld>
</file>