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3234dd5f3c1455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097ba1fc4f24fab"/>
  </p:sldMasterIdLst>
  <p:sldIdLst>
    <p:sldId xmlns:r="http://schemas.openxmlformats.org/officeDocument/2006/relationships" id="256" r:id="R9b28e7c1c4534ab3"/>
    <p:sldId xmlns:r="http://schemas.openxmlformats.org/officeDocument/2006/relationships" id="257" r:id="Rc5ce0099aad541bb"/>
    <p:sldId xmlns:r="http://schemas.openxmlformats.org/officeDocument/2006/relationships" id="258" r:id="Rb8b5303e85de4320"/>
    <p:sldId xmlns:r="http://schemas.openxmlformats.org/officeDocument/2006/relationships" id="259" r:id="R6325d398d4c5491e"/>
    <p:sldId xmlns:r="http://schemas.openxmlformats.org/officeDocument/2006/relationships" id="260" r:id="R823866ea92f5492b"/>
    <p:sldId xmlns:r="http://schemas.openxmlformats.org/officeDocument/2006/relationships" id="261" r:id="R48c70a35bc044045"/>
    <p:sldId xmlns:r="http://schemas.openxmlformats.org/officeDocument/2006/relationships" id="262" r:id="Re8f76887ad524c9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97ba1fc4f24fab" /><Relationship Type="http://schemas.openxmlformats.org/officeDocument/2006/relationships/slide" Target="/ppt/slides/slide1.xml" Id="R9b28e7c1c4534ab3" /><Relationship Type="http://schemas.openxmlformats.org/officeDocument/2006/relationships/slide" Target="/ppt/slides/slide2.xml" Id="Rc5ce0099aad541bb" /><Relationship Type="http://schemas.openxmlformats.org/officeDocument/2006/relationships/slide" Target="/ppt/slides/slide3.xml" Id="Rb8b5303e85de4320" /><Relationship Type="http://schemas.openxmlformats.org/officeDocument/2006/relationships/slide" Target="/ppt/slides/slide4.xml" Id="R6325d398d4c5491e" /><Relationship Type="http://schemas.openxmlformats.org/officeDocument/2006/relationships/slide" Target="/ppt/slides/slide5.xml" Id="R823866ea92f5492b" /><Relationship Type="http://schemas.openxmlformats.org/officeDocument/2006/relationships/slide" Target="/ppt/slides/slide6.xml" Id="R48c70a35bc044045" /><Relationship Type="http://schemas.openxmlformats.org/officeDocument/2006/relationships/slide" Target="/ppt/slides/slide7.xml" Id="Re8f76887ad524c9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63702943bd4c0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f3790b52d3409d" /><Relationship Type="http://schemas.openxmlformats.org/officeDocument/2006/relationships/theme" Target="/ppt/slideMasters/theme/theme1.xml" Id="Rb57ffba0be334ca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1f3790b52d3409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2fb8c7b71b4e5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c85430ca66416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7f052c6d57435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c4c15d53bf418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00bb922169415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ff6f40d02b4ce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c6091f0f2d4a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 MANAGEMENT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 MANAGEMENT AS ble etablert [år] og holder til i Lillestrøm.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−114 124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21 801 505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108 017 443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131 910 336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AKSEL LUND SVINDAL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Stortorget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2000 Lillestrøm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 89 77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888 623 892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MANAGEMENT AS</a:t>
            </a:r>
          </a:p>
        </p:txBody>
      </p:sp>
    </p:spTree>
  </p:cSld>
  <p:clrMapOvr>
    <a:masterClrMapping xmlns:a="http://schemas.openxmlformats.org/drawingml/2006/main"/>
  </p:clrMapOvr>
</p:sld>
</file>