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099fe0d19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0c7619094483c"/>
  </p:sldMasterIdLst>
  <p:sldIdLst>
    <p:sldId xmlns:r="http://schemas.openxmlformats.org/officeDocument/2006/relationships" id="256" r:id="Rd7eb2984bb0f4579"/>
    <p:sldId xmlns:r="http://schemas.openxmlformats.org/officeDocument/2006/relationships" id="257" r:id="Rbdca5d149cd0480b"/>
    <p:sldId xmlns:r="http://schemas.openxmlformats.org/officeDocument/2006/relationships" id="258" r:id="Radb5672747c7476a"/>
    <p:sldId xmlns:r="http://schemas.openxmlformats.org/officeDocument/2006/relationships" id="259" r:id="Rc9bab4c579b749ef"/>
    <p:sldId xmlns:r="http://schemas.openxmlformats.org/officeDocument/2006/relationships" id="260" r:id="R9df82251ffad492e"/>
    <p:sldId xmlns:r="http://schemas.openxmlformats.org/officeDocument/2006/relationships" id="261" r:id="Rd6029f3f96244452"/>
    <p:sldId xmlns:r="http://schemas.openxmlformats.org/officeDocument/2006/relationships" id="262" r:id="R5aeeb06a2012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0c7619094483c" /><Relationship Type="http://schemas.openxmlformats.org/officeDocument/2006/relationships/slide" Target="/ppt/slides/slide1.xml" Id="Rd7eb2984bb0f4579" /><Relationship Type="http://schemas.openxmlformats.org/officeDocument/2006/relationships/slide" Target="/ppt/slides/slide2.xml" Id="Rbdca5d149cd0480b" /><Relationship Type="http://schemas.openxmlformats.org/officeDocument/2006/relationships/slide" Target="/ppt/slides/slide3.xml" Id="Radb5672747c7476a" /><Relationship Type="http://schemas.openxmlformats.org/officeDocument/2006/relationships/slide" Target="/ppt/slides/slide4.xml" Id="Rc9bab4c579b749ef" /><Relationship Type="http://schemas.openxmlformats.org/officeDocument/2006/relationships/slide" Target="/ppt/slides/slide5.xml" Id="R9df82251ffad492e" /><Relationship Type="http://schemas.openxmlformats.org/officeDocument/2006/relationships/slide" Target="/ppt/slides/slide6.xml" Id="Rd6029f3f96244452" /><Relationship Type="http://schemas.openxmlformats.org/officeDocument/2006/relationships/slide" Target="/ppt/slides/slide7.xml" Id="R5aeeb06a2012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adf367e40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e0d083664142" /><Relationship Type="http://schemas.openxmlformats.org/officeDocument/2006/relationships/theme" Target="/ppt/slideMasters/theme/theme1.xml" Id="R98ba913667cb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8e0d08366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c8f3ab66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cb358b75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935c139ed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0910ed25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8efc5355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da7acce1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57b40af2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S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28 129 370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JOHANNE 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Tybakken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888 669 922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S AS</a:t>
            </a:r>
          </a:p>
        </p:txBody>
      </p:sp>
    </p:spTree>
  </p:cSld>
  <p:clrMapOvr>
    <a:masterClrMapping xmlns:a="http://schemas.openxmlformats.org/drawingml/2006/main"/>
  </p:clrMapOvr>
</p:sld>
</file>