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f0ad82a2f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9c39640c948d4"/>
  </p:sldMasterIdLst>
  <p:sldIdLst>
    <p:sldId xmlns:r="http://schemas.openxmlformats.org/officeDocument/2006/relationships" id="256" r:id="R242d105a821f492b"/>
    <p:sldId xmlns:r="http://schemas.openxmlformats.org/officeDocument/2006/relationships" id="257" r:id="R6d1d58bf66514243"/>
    <p:sldId xmlns:r="http://schemas.openxmlformats.org/officeDocument/2006/relationships" id="258" r:id="R3d94822b947c412c"/>
    <p:sldId xmlns:r="http://schemas.openxmlformats.org/officeDocument/2006/relationships" id="259" r:id="R098ee3dffada41b3"/>
    <p:sldId xmlns:r="http://schemas.openxmlformats.org/officeDocument/2006/relationships" id="260" r:id="Re0026b984cf44dce"/>
    <p:sldId xmlns:r="http://schemas.openxmlformats.org/officeDocument/2006/relationships" id="261" r:id="R34da20f2971348c0"/>
    <p:sldId xmlns:r="http://schemas.openxmlformats.org/officeDocument/2006/relationships" id="262" r:id="Rc96158f4fc7f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9c39640c948d4" /><Relationship Type="http://schemas.openxmlformats.org/officeDocument/2006/relationships/slide" Target="/ppt/slides/slide1.xml" Id="R242d105a821f492b" /><Relationship Type="http://schemas.openxmlformats.org/officeDocument/2006/relationships/slide" Target="/ppt/slides/slide2.xml" Id="R6d1d58bf66514243" /><Relationship Type="http://schemas.openxmlformats.org/officeDocument/2006/relationships/slide" Target="/ppt/slides/slide3.xml" Id="R3d94822b947c412c" /><Relationship Type="http://schemas.openxmlformats.org/officeDocument/2006/relationships/slide" Target="/ppt/slides/slide4.xml" Id="R098ee3dffada41b3" /><Relationship Type="http://schemas.openxmlformats.org/officeDocument/2006/relationships/slide" Target="/ppt/slides/slide5.xml" Id="Re0026b984cf44dce" /><Relationship Type="http://schemas.openxmlformats.org/officeDocument/2006/relationships/slide" Target="/ppt/slides/slide6.xml" Id="R34da20f2971348c0" /><Relationship Type="http://schemas.openxmlformats.org/officeDocument/2006/relationships/slide" Target="/ppt/slides/slide7.xml" Id="Rc96158f4fc7f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df5706041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32cc6d74344b0" /><Relationship Type="http://schemas.openxmlformats.org/officeDocument/2006/relationships/theme" Target="/ppt/slideMasters/theme/theme1.xml" Id="Rf4d053feb920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32cc6d743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f7e5bb12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c587c93f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ddf9d82a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a1ddb1d0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fac690dc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9d58464e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2121e4d39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BJARNE TVETE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