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743b7b4d3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9260ca018436d"/>
  </p:sldMasterIdLst>
  <p:sldIdLst>
    <p:sldId xmlns:r="http://schemas.openxmlformats.org/officeDocument/2006/relationships" id="256" r:id="R45ce766487f24747"/>
    <p:sldId xmlns:r="http://schemas.openxmlformats.org/officeDocument/2006/relationships" id="257" r:id="R9400fbd9157e409f"/>
    <p:sldId xmlns:r="http://schemas.openxmlformats.org/officeDocument/2006/relationships" id="258" r:id="R85b7cf370c78430b"/>
    <p:sldId xmlns:r="http://schemas.openxmlformats.org/officeDocument/2006/relationships" id="259" r:id="R11bba0c0000b4901"/>
    <p:sldId xmlns:r="http://schemas.openxmlformats.org/officeDocument/2006/relationships" id="260" r:id="R76cba88375574e6b"/>
    <p:sldId xmlns:r="http://schemas.openxmlformats.org/officeDocument/2006/relationships" id="261" r:id="R1288d6e381ae42a8"/>
    <p:sldId xmlns:r="http://schemas.openxmlformats.org/officeDocument/2006/relationships" id="262" r:id="R8f522e6798bf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9260ca018436d" /><Relationship Type="http://schemas.openxmlformats.org/officeDocument/2006/relationships/slide" Target="/ppt/slides/slide1.xml" Id="R45ce766487f24747" /><Relationship Type="http://schemas.openxmlformats.org/officeDocument/2006/relationships/slide" Target="/ppt/slides/slide2.xml" Id="R9400fbd9157e409f" /><Relationship Type="http://schemas.openxmlformats.org/officeDocument/2006/relationships/slide" Target="/ppt/slides/slide3.xml" Id="R85b7cf370c78430b" /><Relationship Type="http://schemas.openxmlformats.org/officeDocument/2006/relationships/slide" Target="/ppt/slides/slide4.xml" Id="R11bba0c0000b4901" /><Relationship Type="http://schemas.openxmlformats.org/officeDocument/2006/relationships/slide" Target="/ppt/slides/slide5.xml" Id="R76cba88375574e6b" /><Relationship Type="http://schemas.openxmlformats.org/officeDocument/2006/relationships/slide" Target="/ppt/slides/slide6.xml" Id="R1288d6e381ae42a8" /><Relationship Type="http://schemas.openxmlformats.org/officeDocument/2006/relationships/slide" Target="/ppt/slides/slide7.xml" Id="R8f522e6798bf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282abdeaa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510e3e3934d5a" /><Relationship Type="http://schemas.openxmlformats.org/officeDocument/2006/relationships/theme" Target="/ppt/slideMasters/theme/theme1.xml" Id="R2df2affe5dce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510e3e393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733f0649f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c10da0ef0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cd87fdff8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c323e065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425f49b7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56812d5cf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57638c94c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28 665 263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28 973 445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ØRNULF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ANDREASSEN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Avima Regnskap AS, 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17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888 672 192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