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68a6ed4d18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6c2b729224711"/>
  </p:sldMasterIdLst>
  <p:sldIdLst>
    <p:sldId xmlns:r="http://schemas.openxmlformats.org/officeDocument/2006/relationships" id="256" r:id="R96aea55cf4e54947"/>
    <p:sldId xmlns:r="http://schemas.openxmlformats.org/officeDocument/2006/relationships" id="257" r:id="R240505b4bd20401a"/>
    <p:sldId xmlns:r="http://schemas.openxmlformats.org/officeDocument/2006/relationships" id="258" r:id="R7f44a99479964d6e"/>
    <p:sldId xmlns:r="http://schemas.openxmlformats.org/officeDocument/2006/relationships" id="259" r:id="R3562f225969148e2"/>
    <p:sldId xmlns:r="http://schemas.openxmlformats.org/officeDocument/2006/relationships" id="260" r:id="R06b752aa6f904b2c"/>
    <p:sldId xmlns:r="http://schemas.openxmlformats.org/officeDocument/2006/relationships" id="261" r:id="Rd19e8609cff24d4b"/>
    <p:sldId xmlns:r="http://schemas.openxmlformats.org/officeDocument/2006/relationships" id="262" r:id="R26516a507b8f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6c2b729224711" /><Relationship Type="http://schemas.openxmlformats.org/officeDocument/2006/relationships/slide" Target="/ppt/slides/slide1.xml" Id="R96aea55cf4e54947" /><Relationship Type="http://schemas.openxmlformats.org/officeDocument/2006/relationships/slide" Target="/ppt/slides/slide2.xml" Id="R240505b4bd20401a" /><Relationship Type="http://schemas.openxmlformats.org/officeDocument/2006/relationships/slide" Target="/ppt/slides/slide3.xml" Id="R7f44a99479964d6e" /><Relationship Type="http://schemas.openxmlformats.org/officeDocument/2006/relationships/slide" Target="/ppt/slides/slide4.xml" Id="R3562f225969148e2" /><Relationship Type="http://schemas.openxmlformats.org/officeDocument/2006/relationships/slide" Target="/ppt/slides/slide5.xml" Id="R06b752aa6f904b2c" /><Relationship Type="http://schemas.openxmlformats.org/officeDocument/2006/relationships/slide" Target="/ppt/slides/slide6.xml" Id="Rd19e8609cff24d4b" /><Relationship Type="http://schemas.openxmlformats.org/officeDocument/2006/relationships/slide" Target="/ppt/slides/slide7.xml" Id="R26516a507b8f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7cfae15d7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14b0d4904717" /><Relationship Type="http://schemas.openxmlformats.org/officeDocument/2006/relationships/theme" Target="/ppt/slideMasters/theme/theme1.xml" Id="R2e601706394e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914b0d49047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0eaf23d2740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08efe5e5b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c02c123e7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f99892ea244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4df6f8c6747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d59c18de7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cc276002e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BRÅTHEN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BRÅTHEN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6 122 614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EDVARD BRÅTHEN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Krogshavnveien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888 764 232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