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27488d955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dc8d93c134b6b"/>
  </p:sldMasterIdLst>
  <p:sldIdLst>
    <p:sldId xmlns:r="http://schemas.openxmlformats.org/officeDocument/2006/relationships" id="256" r:id="R23b483eb4b514d47"/>
    <p:sldId xmlns:r="http://schemas.openxmlformats.org/officeDocument/2006/relationships" id="257" r:id="Rfea9ce1ccddb4178"/>
    <p:sldId xmlns:r="http://schemas.openxmlformats.org/officeDocument/2006/relationships" id="258" r:id="Rbb4702fa00db49fe"/>
    <p:sldId xmlns:r="http://schemas.openxmlformats.org/officeDocument/2006/relationships" id="259" r:id="R998f5c71b8dc4eaf"/>
    <p:sldId xmlns:r="http://schemas.openxmlformats.org/officeDocument/2006/relationships" id="260" r:id="R39b0726d55b14416"/>
    <p:sldId xmlns:r="http://schemas.openxmlformats.org/officeDocument/2006/relationships" id="261" r:id="R78242521f5c54198"/>
    <p:sldId xmlns:r="http://schemas.openxmlformats.org/officeDocument/2006/relationships" id="262" r:id="R2f2dacc45048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dc8d93c134b6b" /><Relationship Type="http://schemas.openxmlformats.org/officeDocument/2006/relationships/slide" Target="/ppt/slides/slide1.xml" Id="R23b483eb4b514d47" /><Relationship Type="http://schemas.openxmlformats.org/officeDocument/2006/relationships/slide" Target="/ppt/slides/slide2.xml" Id="Rfea9ce1ccddb4178" /><Relationship Type="http://schemas.openxmlformats.org/officeDocument/2006/relationships/slide" Target="/ppt/slides/slide3.xml" Id="Rbb4702fa00db49fe" /><Relationship Type="http://schemas.openxmlformats.org/officeDocument/2006/relationships/slide" Target="/ppt/slides/slide4.xml" Id="R998f5c71b8dc4eaf" /><Relationship Type="http://schemas.openxmlformats.org/officeDocument/2006/relationships/slide" Target="/ppt/slides/slide5.xml" Id="R39b0726d55b14416" /><Relationship Type="http://schemas.openxmlformats.org/officeDocument/2006/relationships/slide" Target="/ppt/slides/slide6.xml" Id="R78242521f5c54198" /><Relationship Type="http://schemas.openxmlformats.org/officeDocument/2006/relationships/slide" Target="/ppt/slides/slide7.xml" Id="R2f2dacc45048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e9993bf69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278b7c0a64e7f" /><Relationship Type="http://schemas.openxmlformats.org/officeDocument/2006/relationships/theme" Target="/ppt/slideMasters/theme/theme1.xml" Id="R8e908de9e4a842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278b7c0a6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0100d0d9e41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390b65bd144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b9694254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32e46f6a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20850b0f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b0e53800e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e0e63cb61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S HOLDING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44 001 857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48 691 651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SELLI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NORUN ELINOR SELLI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Tanemsbruvegen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27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888 790 772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S HOLDING AS</a:t>
            </a:r>
          </a:p>
        </p:txBody>
      </p:sp>
    </p:spTree>
  </p:cSld>
  <p:clrMapOvr>
    <a:masterClrMapping xmlns:a="http://schemas.openxmlformats.org/drawingml/2006/main"/>
  </p:clrMapOvr>
</p:sld>
</file>