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e37848cf8744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79aa0add224b5c"/>
  </p:sldMasterIdLst>
  <p:sldIdLst>
    <p:sldId xmlns:r="http://schemas.openxmlformats.org/officeDocument/2006/relationships" id="256" r:id="Rdefb753a19a34c9f"/>
    <p:sldId xmlns:r="http://schemas.openxmlformats.org/officeDocument/2006/relationships" id="257" r:id="R522e9204f8a34999"/>
    <p:sldId xmlns:r="http://schemas.openxmlformats.org/officeDocument/2006/relationships" id="258" r:id="R4e8ffb4959514dae"/>
    <p:sldId xmlns:r="http://schemas.openxmlformats.org/officeDocument/2006/relationships" id="259" r:id="R701bb573d3db4fd3"/>
    <p:sldId xmlns:r="http://schemas.openxmlformats.org/officeDocument/2006/relationships" id="260" r:id="Rea4d98848ad74879"/>
    <p:sldId xmlns:r="http://schemas.openxmlformats.org/officeDocument/2006/relationships" id="261" r:id="R0efc0a683d054acb"/>
    <p:sldId xmlns:r="http://schemas.openxmlformats.org/officeDocument/2006/relationships" id="262" r:id="Re22589f4693446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79aa0add224b5c" /><Relationship Type="http://schemas.openxmlformats.org/officeDocument/2006/relationships/slide" Target="/ppt/slides/slide1.xml" Id="Rdefb753a19a34c9f" /><Relationship Type="http://schemas.openxmlformats.org/officeDocument/2006/relationships/slide" Target="/ppt/slides/slide2.xml" Id="R522e9204f8a34999" /><Relationship Type="http://schemas.openxmlformats.org/officeDocument/2006/relationships/slide" Target="/ppt/slides/slide3.xml" Id="R4e8ffb4959514dae" /><Relationship Type="http://schemas.openxmlformats.org/officeDocument/2006/relationships/slide" Target="/ppt/slides/slide4.xml" Id="R701bb573d3db4fd3" /><Relationship Type="http://schemas.openxmlformats.org/officeDocument/2006/relationships/slide" Target="/ppt/slides/slide5.xml" Id="Rea4d98848ad74879" /><Relationship Type="http://schemas.openxmlformats.org/officeDocument/2006/relationships/slide" Target="/ppt/slides/slide6.xml" Id="R0efc0a683d054acb" /><Relationship Type="http://schemas.openxmlformats.org/officeDocument/2006/relationships/slide" Target="/ppt/slides/slide7.xml" Id="Re22589f4693446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be93e6db2544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ceb4dc2884984" /><Relationship Type="http://schemas.openxmlformats.org/officeDocument/2006/relationships/theme" Target="/ppt/slideMasters/theme/theme1.xml" Id="Rb900125f587740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fceb4dc28849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e7f2b571944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82f334fc340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291edebcb49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78d632c6b4a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087bf3f5046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85b9b45e04e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db1f2421e4e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KRISTIAN FALNES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FALNES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FALNES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FALNES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FALNES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FALNES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−911 249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132 237 126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903 659 048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925 370 797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FALNES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FALNES OLAV KRISTIAN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FALNES KJARTAN GYSLAND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FALNES MAGNUS GYSLAND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FALNES NORA GYSLAND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FALNES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888 832 602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FALNES AS</a:t>
            </a:r>
          </a:p>
        </p:txBody>
      </p:sp>
    </p:spTree>
  </p:cSld>
  <p:clrMapOvr>
    <a:masterClrMapping xmlns:a="http://schemas.openxmlformats.org/drawingml/2006/main"/>
  </p:clrMapOvr>
</p:sld>
</file>