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04f5d27e3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63b504dda4903"/>
  </p:sldMasterIdLst>
  <p:sldIdLst>
    <p:sldId xmlns:r="http://schemas.openxmlformats.org/officeDocument/2006/relationships" id="256" r:id="R025c6c157f3c4a10"/>
    <p:sldId xmlns:r="http://schemas.openxmlformats.org/officeDocument/2006/relationships" id="257" r:id="R1c1fc612ee854ca7"/>
    <p:sldId xmlns:r="http://schemas.openxmlformats.org/officeDocument/2006/relationships" id="258" r:id="R9af52f8204ff4859"/>
    <p:sldId xmlns:r="http://schemas.openxmlformats.org/officeDocument/2006/relationships" id="259" r:id="R0d5ff3eeb987485b"/>
    <p:sldId xmlns:r="http://schemas.openxmlformats.org/officeDocument/2006/relationships" id="260" r:id="R13d83afa0c724258"/>
    <p:sldId xmlns:r="http://schemas.openxmlformats.org/officeDocument/2006/relationships" id="261" r:id="R08d4349517814071"/>
    <p:sldId xmlns:r="http://schemas.openxmlformats.org/officeDocument/2006/relationships" id="262" r:id="R9815a6843de9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63b504dda4903" /><Relationship Type="http://schemas.openxmlformats.org/officeDocument/2006/relationships/slide" Target="/ppt/slides/slide1.xml" Id="R025c6c157f3c4a10" /><Relationship Type="http://schemas.openxmlformats.org/officeDocument/2006/relationships/slide" Target="/ppt/slides/slide2.xml" Id="R1c1fc612ee854ca7" /><Relationship Type="http://schemas.openxmlformats.org/officeDocument/2006/relationships/slide" Target="/ppt/slides/slide3.xml" Id="R9af52f8204ff4859" /><Relationship Type="http://schemas.openxmlformats.org/officeDocument/2006/relationships/slide" Target="/ppt/slides/slide4.xml" Id="R0d5ff3eeb987485b" /><Relationship Type="http://schemas.openxmlformats.org/officeDocument/2006/relationships/slide" Target="/ppt/slides/slide5.xml" Id="R13d83afa0c724258" /><Relationship Type="http://schemas.openxmlformats.org/officeDocument/2006/relationships/slide" Target="/ppt/slides/slide6.xml" Id="R08d4349517814071" /><Relationship Type="http://schemas.openxmlformats.org/officeDocument/2006/relationships/slide" Target="/ppt/slides/slide7.xml" Id="R9815a6843de9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35540a0ff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5d681d3f747ec" /><Relationship Type="http://schemas.openxmlformats.org/officeDocument/2006/relationships/theme" Target="/ppt/slideMasters/theme/theme1.xml" Id="Rf43ce445b98e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5d681d3f7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05bcf272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54d50f8d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22f4b88c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3b0c8d13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873da14a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fa6eaca5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e491d833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AMARILLO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AMARILLO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117 343 068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245 291 150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263 970 003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ROGER MYREN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ROGER MYREN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888 868 852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