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ffaa46fbc143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1622b0dbd74add"/>
  </p:sldMasterIdLst>
  <p:sldIdLst>
    <p:sldId xmlns:r="http://schemas.openxmlformats.org/officeDocument/2006/relationships" id="256" r:id="R4668b4d4df96406c"/>
    <p:sldId xmlns:r="http://schemas.openxmlformats.org/officeDocument/2006/relationships" id="257" r:id="R336e2722e2014410"/>
    <p:sldId xmlns:r="http://schemas.openxmlformats.org/officeDocument/2006/relationships" id="258" r:id="R2f9255ba6a344e71"/>
    <p:sldId xmlns:r="http://schemas.openxmlformats.org/officeDocument/2006/relationships" id="259" r:id="Rbf5167c5b3e34444"/>
    <p:sldId xmlns:r="http://schemas.openxmlformats.org/officeDocument/2006/relationships" id="260" r:id="R2da4320a7fb74343"/>
    <p:sldId xmlns:r="http://schemas.openxmlformats.org/officeDocument/2006/relationships" id="261" r:id="R452f4e41767141a1"/>
    <p:sldId xmlns:r="http://schemas.openxmlformats.org/officeDocument/2006/relationships" id="262" r:id="R04011530817d46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1622b0dbd74add" /><Relationship Type="http://schemas.openxmlformats.org/officeDocument/2006/relationships/slide" Target="/ppt/slides/slide1.xml" Id="R4668b4d4df96406c" /><Relationship Type="http://schemas.openxmlformats.org/officeDocument/2006/relationships/slide" Target="/ppt/slides/slide2.xml" Id="R336e2722e2014410" /><Relationship Type="http://schemas.openxmlformats.org/officeDocument/2006/relationships/slide" Target="/ppt/slides/slide3.xml" Id="R2f9255ba6a344e71" /><Relationship Type="http://schemas.openxmlformats.org/officeDocument/2006/relationships/slide" Target="/ppt/slides/slide4.xml" Id="Rbf5167c5b3e34444" /><Relationship Type="http://schemas.openxmlformats.org/officeDocument/2006/relationships/slide" Target="/ppt/slides/slide5.xml" Id="R2da4320a7fb74343" /><Relationship Type="http://schemas.openxmlformats.org/officeDocument/2006/relationships/slide" Target="/ppt/slides/slide6.xml" Id="R452f4e41767141a1" /><Relationship Type="http://schemas.openxmlformats.org/officeDocument/2006/relationships/slide" Target="/ppt/slides/slide7.xml" Id="R04011530817d46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45f3dd4574c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4508355ba4827" /><Relationship Type="http://schemas.openxmlformats.org/officeDocument/2006/relationships/theme" Target="/ppt/slideMasters/theme/theme1.xml" Id="R0562956ce2da41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b4508355ba48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185432851140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dbf2545db4b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eb3e1b1c744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0f8bd79e14f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d39c2c9fea48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d5e712d7441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95ee8db3241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YNGLE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YNGLE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6 781 410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31 734 600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33 150 628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ASBJØRN TRONSGÅRD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888 912 452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YNGLE AS</a:t>
            </a:r>
          </a:p>
        </p:txBody>
      </p:sp>
    </p:spTree>
  </p:cSld>
  <p:clrMapOvr>
    <a:masterClrMapping xmlns:a="http://schemas.openxmlformats.org/drawingml/2006/main"/>
  </p:clrMapOvr>
</p:sld>
</file>