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1f04f08b946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ef359263d4544"/>
  </p:sldMasterIdLst>
  <p:sldIdLst>
    <p:sldId xmlns:r="http://schemas.openxmlformats.org/officeDocument/2006/relationships" id="256" r:id="R5f467549a90149ee"/>
    <p:sldId xmlns:r="http://schemas.openxmlformats.org/officeDocument/2006/relationships" id="257" r:id="R03c3970f62d64ede"/>
    <p:sldId xmlns:r="http://schemas.openxmlformats.org/officeDocument/2006/relationships" id="258" r:id="R1bcab7c712f34491"/>
    <p:sldId xmlns:r="http://schemas.openxmlformats.org/officeDocument/2006/relationships" id="259" r:id="R11419f7f8549406d"/>
    <p:sldId xmlns:r="http://schemas.openxmlformats.org/officeDocument/2006/relationships" id="260" r:id="R620b8b24309c4ee2"/>
    <p:sldId xmlns:r="http://schemas.openxmlformats.org/officeDocument/2006/relationships" id="261" r:id="R99c67f298b334c41"/>
    <p:sldId xmlns:r="http://schemas.openxmlformats.org/officeDocument/2006/relationships" id="262" r:id="R52b448e57aac45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ef359263d4544" /><Relationship Type="http://schemas.openxmlformats.org/officeDocument/2006/relationships/slide" Target="/ppt/slides/slide1.xml" Id="R5f467549a90149ee" /><Relationship Type="http://schemas.openxmlformats.org/officeDocument/2006/relationships/slide" Target="/ppt/slides/slide2.xml" Id="R03c3970f62d64ede" /><Relationship Type="http://schemas.openxmlformats.org/officeDocument/2006/relationships/slide" Target="/ppt/slides/slide3.xml" Id="R1bcab7c712f34491" /><Relationship Type="http://schemas.openxmlformats.org/officeDocument/2006/relationships/slide" Target="/ppt/slides/slide4.xml" Id="R11419f7f8549406d" /><Relationship Type="http://schemas.openxmlformats.org/officeDocument/2006/relationships/slide" Target="/ppt/slides/slide5.xml" Id="R620b8b24309c4ee2" /><Relationship Type="http://schemas.openxmlformats.org/officeDocument/2006/relationships/slide" Target="/ppt/slides/slide6.xml" Id="R99c67f298b334c41" /><Relationship Type="http://schemas.openxmlformats.org/officeDocument/2006/relationships/slide" Target="/ppt/slides/slide7.xml" Id="R52b448e57aac45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e84ca47624f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c56b22e264ff5" /><Relationship Type="http://schemas.openxmlformats.org/officeDocument/2006/relationships/theme" Target="/ppt/slideMasters/theme/theme1.xml" Id="R3daa6a29d2ba4f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3c56b22e264f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33bdc9b83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8751ed0da45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260c48f64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a2a11f5da40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5afdac1ab40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999fa88243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a73c2aa5b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KSH HOLDING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4 826 788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83 982 787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84 839 244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HÅVARSTEIN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HÅVARSTEIN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HÅVARSTEIN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Håvasteinveien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72 38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888 941 932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HOLDING AS</a:t>
            </a:r>
          </a:p>
        </p:txBody>
      </p:sp>
    </p:spTree>
  </p:cSld>
  <p:clrMapOvr>
    <a:masterClrMapping xmlns:a="http://schemas.openxmlformats.org/drawingml/2006/main"/>
  </p:clrMapOvr>
</p:sld>
</file>