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19a4f3497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db1cc483c47e8"/>
  </p:sldMasterIdLst>
  <p:sldIdLst>
    <p:sldId xmlns:r="http://schemas.openxmlformats.org/officeDocument/2006/relationships" id="256" r:id="R87b9288eae7f4449"/>
    <p:sldId xmlns:r="http://schemas.openxmlformats.org/officeDocument/2006/relationships" id="257" r:id="Ra064bd02b25d4358"/>
    <p:sldId xmlns:r="http://schemas.openxmlformats.org/officeDocument/2006/relationships" id="258" r:id="R1923f27e506442e3"/>
    <p:sldId xmlns:r="http://schemas.openxmlformats.org/officeDocument/2006/relationships" id="259" r:id="R921e064913174f07"/>
    <p:sldId xmlns:r="http://schemas.openxmlformats.org/officeDocument/2006/relationships" id="260" r:id="R08259e2c2be347bd"/>
    <p:sldId xmlns:r="http://schemas.openxmlformats.org/officeDocument/2006/relationships" id="261" r:id="Radb1b0459ec44ed7"/>
    <p:sldId xmlns:r="http://schemas.openxmlformats.org/officeDocument/2006/relationships" id="262" r:id="R5d552d4b8713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db1cc483c47e8" /><Relationship Type="http://schemas.openxmlformats.org/officeDocument/2006/relationships/slide" Target="/ppt/slides/slide1.xml" Id="R87b9288eae7f4449" /><Relationship Type="http://schemas.openxmlformats.org/officeDocument/2006/relationships/slide" Target="/ppt/slides/slide2.xml" Id="Ra064bd02b25d4358" /><Relationship Type="http://schemas.openxmlformats.org/officeDocument/2006/relationships/slide" Target="/ppt/slides/slide3.xml" Id="R1923f27e506442e3" /><Relationship Type="http://schemas.openxmlformats.org/officeDocument/2006/relationships/slide" Target="/ppt/slides/slide4.xml" Id="R921e064913174f07" /><Relationship Type="http://schemas.openxmlformats.org/officeDocument/2006/relationships/slide" Target="/ppt/slides/slide5.xml" Id="R08259e2c2be347bd" /><Relationship Type="http://schemas.openxmlformats.org/officeDocument/2006/relationships/slide" Target="/ppt/slides/slide6.xml" Id="Radb1b0459ec44ed7" /><Relationship Type="http://schemas.openxmlformats.org/officeDocument/2006/relationships/slide" Target="/ppt/slides/slide7.xml" Id="R5d552d4b8713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af3bbacdf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8d8821b94f13" /><Relationship Type="http://schemas.openxmlformats.org/officeDocument/2006/relationships/theme" Target="/ppt/slideMasters/theme/theme1.xml" Id="Rb87ecf08a20045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68d8821b9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9dda3372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86a7b41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5d69164b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470e7de0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70cf0fa4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eb8656d3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58a87a32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84 253 298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HELEN HØYE BEKKEN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BEKKEN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888 957 782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BEKKEN AS</a:t>
            </a:r>
          </a:p>
        </p:txBody>
      </p:sp>
    </p:spTree>
  </p:cSld>
  <p:clrMapOvr>
    <a:masterClrMapping xmlns:a="http://schemas.openxmlformats.org/drawingml/2006/main"/>
  </p:clrMapOvr>
</p:sld>
</file>