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473f5bb74148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b3a2e74395455d"/>
  </p:sldMasterIdLst>
  <p:sldIdLst>
    <p:sldId xmlns:r="http://schemas.openxmlformats.org/officeDocument/2006/relationships" id="256" r:id="R15a856d9e2044097"/>
    <p:sldId xmlns:r="http://schemas.openxmlformats.org/officeDocument/2006/relationships" id="257" r:id="R73c55f5de1e44da0"/>
    <p:sldId xmlns:r="http://schemas.openxmlformats.org/officeDocument/2006/relationships" id="258" r:id="Rb9f6654c6a654010"/>
    <p:sldId xmlns:r="http://schemas.openxmlformats.org/officeDocument/2006/relationships" id="259" r:id="R04c9ae676672420d"/>
    <p:sldId xmlns:r="http://schemas.openxmlformats.org/officeDocument/2006/relationships" id="260" r:id="Rc991e6beff824c74"/>
    <p:sldId xmlns:r="http://schemas.openxmlformats.org/officeDocument/2006/relationships" id="261" r:id="Rad64d57b2bce4db4"/>
    <p:sldId xmlns:r="http://schemas.openxmlformats.org/officeDocument/2006/relationships" id="262" r:id="R5b5840212f8342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3a2e74395455d" /><Relationship Type="http://schemas.openxmlformats.org/officeDocument/2006/relationships/slide" Target="/ppt/slides/slide1.xml" Id="R15a856d9e2044097" /><Relationship Type="http://schemas.openxmlformats.org/officeDocument/2006/relationships/slide" Target="/ppt/slides/slide2.xml" Id="R73c55f5de1e44da0" /><Relationship Type="http://schemas.openxmlformats.org/officeDocument/2006/relationships/slide" Target="/ppt/slides/slide3.xml" Id="Rb9f6654c6a654010" /><Relationship Type="http://schemas.openxmlformats.org/officeDocument/2006/relationships/slide" Target="/ppt/slides/slide4.xml" Id="R04c9ae676672420d" /><Relationship Type="http://schemas.openxmlformats.org/officeDocument/2006/relationships/slide" Target="/ppt/slides/slide5.xml" Id="Rc991e6beff824c74" /><Relationship Type="http://schemas.openxmlformats.org/officeDocument/2006/relationships/slide" Target="/ppt/slides/slide6.xml" Id="Rad64d57b2bce4db4" /><Relationship Type="http://schemas.openxmlformats.org/officeDocument/2006/relationships/slide" Target="/ppt/slides/slide7.xml" Id="R5b5840212f8342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038a850bd43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5d1d43ecf49d9" /><Relationship Type="http://schemas.openxmlformats.org/officeDocument/2006/relationships/theme" Target="/ppt/slideMasters/theme/theme1.xml" Id="R06223b10becf45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f5d1d43ecf49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a2ef9b2b44a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4a577b1154d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190f8304a43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786515aee43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5de189c0444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619f4f3de4c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822d7484845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KATJE AS ble etablert [år] og holder til i Mosby.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45 260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1 808 616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49 316 280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50 098 158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ELISABETH ROPSTAD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ELISABETH ROPSTAD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Lillefjell terrasse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4619 Mosby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888 958 622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KATJE AS</a:t>
            </a:r>
          </a:p>
        </p:txBody>
      </p:sp>
    </p:spTree>
  </p:cSld>
  <p:clrMapOvr>
    <a:masterClrMapping xmlns:a="http://schemas.openxmlformats.org/drawingml/2006/main"/>
  </p:clrMapOvr>
</p:sld>
</file>