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90f122144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43f27585e4747"/>
  </p:sldMasterIdLst>
  <p:sldIdLst>
    <p:sldId xmlns:r="http://schemas.openxmlformats.org/officeDocument/2006/relationships" id="256" r:id="Rb1c9f01f4ab94766"/>
    <p:sldId xmlns:r="http://schemas.openxmlformats.org/officeDocument/2006/relationships" id="257" r:id="R50774c4a3735421d"/>
    <p:sldId xmlns:r="http://schemas.openxmlformats.org/officeDocument/2006/relationships" id="258" r:id="R8ab4d577231d45bd"/>
    <p:sldId xmlns:r="http://schemas.openxmlformats.org/officeDocument/2006/relationships" id="259" r:id="R5c7b412e856d4139"/>
    <p:sldId xmlns:r="http://schemas.openxmlformats.org/officeDocument/2006/relationships" id="260" r:id="Recd4807bcb2e42a6"/>
    <p:sldId xmlns:r="http://schemas.openxmlformats.org/officeDocument/2006/relationships" id="261" r:id="Rff4dbee9e5134e80"/>
    <p:sldId xmlns:r="http://schemas.openxmlformats.org/officeDocument/2006/relationships" id="262" r:id="R2cd459676e9e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43f27585e4747" /><Relationship Type="http://schemas.openxmlformats.org/officeDocument/2006/relationships/slide" Target="/ppt/slides/slide1.xml" Id="Rb1c9f01f4ab94766" /><Relationship Type="http://schemas.openxmlformats.org/officeDocument/2006/relationships/slide" Target="/ppt/slides/slide2.xml" Id="R50774c4a3735421d" /><Relationship Type="http://schemas.openxmlformats.org/officeDocument/2006/relationships/slide" Target="/ppt/slides/slide3.xml" Id="R8ab4d577231d45bd" /><Relationship Type="http://schemas.openxmlformats.org/officeDocument/2006/relationships/slide" Target="/ppt/slides/slide4.xml" Id="R5c7b412e856d4139" /><Relationship Type="http://schemas.openxmlformats.org/officeDocument/2006/relationships/slide" Target="/ppt/slides/slide5.xml" Id="Recd4807bcb2e42a6" /><Relationship Type="http://schemas.openxmlformats.org/officeDocument/2006/relationships/slide" Target="/ppt/slides/slide6.xml" Id="Rff4dbee9e5134e80" /><Relationship Type="http://schemas.openxmlformats.org/officeDocument/2006/relationships/slide" Target="/ppt/slides/slide7.xml" Id="R2cd459676e9e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1cc5a2d80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3a5440830494a" /><Relationship Type="http://schemas.openxmlformats.org/officeDocument/2006/relationships/theme" Target="/ppt/slideMasters/theme/theme1.xml" Id="R2bc8ecd8751e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3a5440830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ca4d12af0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c189b7194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d611a59ee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956325b6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c0ffcd00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ce0a112d4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c6c61edf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91 147 571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SILJE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JULIAN VEEN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LARS VEEN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888 972 692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