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12de48537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545a917b24af6"/>
  </p:sldMasterIdLst>
  <p:sldIdLst>
    <p:sldId xmlns:r="http://schemas.openxmlformats.org/officeDocument/2006/relationships" id="256" r:id="Re4d9e25b1e4d475e"/>
    <p:sldId xmlns:r="http://schemas.openxmlformats.org/officeDocument/2006/relationships" id="257" r:id="R138d8e2636ca48c7"/>
    <p:sldId xmlns:r="http://schemas.openxmlformats.org/officeDocument/2006/relationships" id="258" r:id="Rbc22395cd525498c"/>
    <p:sldId xmlns:r="http://schemas.openxmlformats.org/officeDocument/2006/relationships" id="259" r:id="R04229d67b8c14579"/>
    <p:sldId xmlns:r="http://schemas.openxmlformats.org/officeDocument/2006/relationships" id="260" r:id="R495150da92d841f9"/>
    <p:sldId xmlns:r="http://schemas.openxmlformats.org/officeDocument/2006/relationships" id="261" r:id="R77b72d4ae9f64345"/>
    <p:sldId xmlns:r="http://schemas.openxmlformats.org/officeDocument/2006/relationships" id="262" r:id="R1db5dbd192d7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545a917b24af6" /><Relationship Type="http://schemas.openxmlformats.org/officeDocument/2006/relationships/slide" Target="/ppt/slides/slide1.xml" Id="Re4d9e25b1e4d475e" /><Relationship Type="http://schemas.openxmlformats.org/officeDocument/2006/relationships/slide" Target="/ppt/slides/slide2.xml" Id="R138d8e2636ca48c7" /><Relationship Type="http://schemas.openxmlformats.org/officeDocument/2006/relationships/slide" Target="/ppt/slides/slide3.xml" Id="Rbc22395cd525498c" /><Relationship Type="http://schemas.openxmlformats.org/officeDocument/2006/relationships/slide" Target="/ppt/slides/slide4.xml" Id="R04229d67b8c14579" /><Relationship Type="http://schemas.openxmlformats.org/officeDocument/2006/relationships/slide" Target="/ppt/slides/slide5.xml" Id="R495150da92d841f9" /><Relationship Type="http://schemas.openxmlformats.org/officeDocument/2006/relationships/slide" Target="/ppt/slides/slide6.xml" Id="R77b72d4ae9f64345" /><Relationship Type="http://schemas.openxmlformats.org/officeDocument/2006/relationships/slide" Target="/ppt/slides/slide7.xml" Id="R1db5dbd192d7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8b300de56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02be4b984394" /><Relationship Type="http://schemas.openxmlformats.org/officeDocument/2006/relationships/theme" Target="/ppt/slideMasters/theme/theme1.xml" Id="R6cf1bd24b851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e02be4b98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a70ce31bb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69206232e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faded536b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e8155e19c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da17b3feb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e5caf9120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605ffa40f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