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f2ed25a29e4d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b8cab58ef84d1d"/>
  </p:sldMasterIdLst>
  <p:sldIdLst>
    <p:sldId xmlns:r="http://schemas.openxmlformats.org/officeDocument/2006/relationships" id="256" r:id="Rc7d63a5d4f6e4f2d"/>
    <p:sldId xmlns:r="http://schemas.openxmlformats.org/officeDocument/2006/relationships" id="257" r:id="R061431a316b74fdd"/>
    <p:sldId xmlns:r="http://schemas.openxmlformats.org/officeDocument/2006/relationships" id="258" r:id="Rf0ff00e4a1254c4e"/>
    <p:sldId xmlns:r="http://schemas.openxmlformats.org/officeDocument/2006/relationships" id="259" r:id="Rd93dfdcda12f4952"/>
    <p:sldId xmlns:r="http://schemas.openxmlformats.org/officeDocument/2006/relationships" id="260" r:id="R5c87d163ddd243e8"/>
    <p:sldId xmlns:r="http://schemas.openxmlformats.org/officeDocument/2006/relationships" id="261" r:id="Rd1502193864d4327"/>
    <p:sldId xmlns:r="http://schemas.openxmlformats.org/officeDocument/2006/relationships" id="262" r:id="R5224dab6455b48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8cab58ef84d1d" /><Relationship Type="http://schemas.openxmlformats.org/officeDocument/2006/relationships/slide" Target="/ppt/slides/slide1.xml" Id="Rc7d63a5d4f6e4f2d" /><Relationship Type="http://schemas.openxmlformats.org/officeDocument/2006/relationships/slide" Target="/ppt/slides/slide2.xml" Id="R061431a316b74fdd" /><Relationship Type="http://schemas.openxmlformats.org/officeDocument/2006/relationships/slide" Target="/ppt/slides/slide3.xml" Id="Rf0ff00e4a1254c4e" /><Relationship Type="http://schemas.openxmlformats.org/officeDocument/2006/relationships/slide" Target="/ppt/slides/slide4.xml" Id="Rd93dfdcda12f4952" /><Relationship Type="http://schemas.openxmlformats.org/officeDocument/2006/relationships/slide" Target="/ppt/slides/slide5.xml" Id="R5c87d163ddd243e8" /><Relationship Type="http://schemas.openxmlformats.org/officeDocument/2006/relationships/slide" Target="/ppt/slides/slide6.xml" Id="Rd1502193864d4327" /><Relationship Type="http://schemas.openxmlformats.org/officeDocument/2006/relationships/slide" Target="/ppt/slides/slide7.xml" Id="R5224dab6455b48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d164dd09548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15c2ce9d64a03" /><Relationship Type="http://schemas.openxmlformats.org/officeDocument/2006/relationships/theme" Target="/ppt/slideMasters/theme/theme1.xml" Id="Ref7edf532cf24a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315c2ce9d64a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b057390ce4b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fd37839c442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4b70d121545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310c9a4ee47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65c035bbf41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1d126c7fd4f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d1c64c04446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20 252 189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2 245 972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1 873 523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8 322 568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11 963 013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VOLD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KARI GJERDEVIK VOLD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 REGNSKAP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Snekkerveien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4321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post@voldregnskap.no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888 978 062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