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56232da59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8cd2a298044b2"/>
  </p:sldMasterIdLst>
  <p:sldIdLst>
    <p:sldId xmlns:r="http://schemas.openxmlformats.org/officeDocument/2006/relationships" id="256" r:id="Re3c965bd7f1b46b2"/>
    <p:sldId xmlns:r="http://schemas.openxmlformats.org/officeDocument/2006/relationships" id="257" r:id="Ra784b87b78644b78"/>
    <p:sldId xmlns:r="http://schemas.openxmlformats.org/officeDocument/2006/relationships" id="258" r:id="R59485c8f03384ad5"/>
    <p:sldId xmlns:r="http://schemas.openxmlformats.org/officeDocument/2006/relationships" id="259" r:id="R8d1175f77b65462d"/>
    <p:sldId xmlns:r="http://schemas.openxmlformats.org/officeDocument/2006/relationships" id="260" r:id="Re171b4cc35924048"/>
    <p:sldId xmlns:r="http://schemas.openxmlformats.org/officeDocument/2006/relationships" id="261" r:id="Rc4ca3998a1a24b4b"/>
    <p:sldId xmlns:r="http://schemas.openxmlformats.org/officeDocument/2006/relationships" id="262" r:id="R80eab48159bc4d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8cd2a298044b2" /><Relationship Type="http://schemas.openxmlformats.org/officeDocument/2006/relationships/slide" Target="/ppt/slides/slide1.xml" Id="Re3c965bd7f1b46b2" /><Relationship Type="http://schemas.openxmlformats.org/officeDocument/2006/relationships/slide" Target="/ppt/slides/slide2.xml" Id="Ra784b87b78644b78" /><Relationship Type="http://schemas.openxmlformats.org/officeDocument/2006/relationships/slide" Target="/ppt/slides/slide3.xml" Id="R59485c8f03384ad5" /><Relationship Type="http://schemas.openxmlformats.org/officeDocument/2006/relationships/slide" Target="/ppt/slides/slide4.xml" Id="R8d1175f77b65462d" /><Relationship Type="http://schemas.openxmlformats.org/officeDocument/2006/relationships/slide" Target="/ppt/slides/slide5.xml" Id="Re171b4cc35924048" /><Relationship Type="http://schemas.openxmlformats.org/officeDocument/2006/relationships/slide" Target="/ppt/slides/slide6.xml" Id="Rc4ca3998a1a24b4b" /><Relationship Type="http://schemas.openxmlformats.org/officeDocument/2006/relationships/slide" Target="/ppt/slides/slide7.xml" Id="R80eab48159bc4d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5805f0ff946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2f309d805469f" /><Relationship Type="http://schemas.openxmlformats.org/officeDocument/2006/relationships/theme" Target="/ppt/slideMasters/theme/theme1.xml" Id="R5607a1cdb049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12f309d805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517a05a0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62a5d778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7f2f1b827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4765f276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f4f11cd8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be513e444f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7d78c4f1b40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BAKKEN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−241 182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3 809 943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74 202 600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76 422 121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Tovsrudvegen 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3677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888 986 472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BAKKEN AS</a:t>
            </a:r>
          </a:p>
        </p:txBody>
      </p:sp>
    </p:spTree>
  </p:cSld>
  <p:clrMapOvr>
    <a:masterClrMapping xmlns:a="http://schemas.openxmlformats.org/drawingml/2006/main"/>
  </p:clrMapOvr>
</p:sld>
</file>