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4184ff4a4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446cb3e8549b1"/>
  </p:sldMasterIdLst>
  <p:sldIdLst>
    <p:sldId xmlns:r="http://schemas.openxmlformats.org/officeDocument/2006/relationships" id="256" r:id="R7f114b0fa9524390"/>
    <p:sldId xmlns:r="http://schemas.openxmlformats.org/officeDocument/2006/relationships" id="257" r:id="R7785819769fe4a18"/>
    <p:sldId xmlns:r="http://schemas.openxmlformats.org/officeDocument/2006/relationships" id="258" r:id="Reee2854eec1b447e"/>
    <p:sldId xmlns:r="http://schemas.openxmlformats.org/officeDocument/2006/relationships" id="259" r:id="R14acb55ca0c8429f"/>
    <p:sldId xmlns:r="http://schemas.openxmlformats.org/officeDocument/2006/relationships" id="260" r:id="Re4400c4af2634857"/>
    <p:sldId xmlns:r="http://schemas.openxmlformats.org/officeDocument/2006/relationships" id="261" r:id="R96327e0826af4653"/>
    <p:sldId xmlns:r="http://schemas.openxmlformats.org/officeDocument/2006/relationships" id="262" r:id="R8877b909ec67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446cb3e8549b1" /><Relationship Type="http://schemas.openxmlformats.org/officeDocument/2006/relationships/slide" Target="/ppt/slides/slide1.xml" Id="R7f114b0fa9524390" /><Relationship Type="http://schemas.openxmlformats.org/officeDocument/2006/relationships/slide" Target="/ppt/slides/slide2.xml" Id="R7785819769fe4a18" /><Relationship Type="http://schemas.openxmlformats.org/officeDocument/2006/relationships/slide" Target="/ppt/slides/slide3.xml" Id="Reee2854eec1b447e" /><Relationship Type="http://schemas.openxmlformats.org/officeDocument/2006/relationships/slide" Target="/ppt/slides/slide4.xml" Id="R14acb55ca0c8429f" /><Relationship Type="http://schemas.openxmlformats.org/officeDocument/2006/relationships/slide" Target="/ppt/slides/slide5.xml" Id="Re4400c4af2634857" /><Relationship Type="http://schemas.openxmlformats.org/officeDocument/2006/relationships/slide" Target="/ppt/slides/slide6.xml" Id="R96327e0826af4653" /><Relationship Type="http://schemas.openxmlformats.org/officeDocument/2006/relationships/slide" Target="/ppt/slides/slide7.xml" Id="R8877b909ec67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7edb31ab8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546010c484dd4" /><Relationship Type="http://schemas.openxmlformats.org/officeDocument/2006/relationships/theme" Target="/ppt/slideMasters/theme/theme1.xml" Id="R1c592d76d244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546010c48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2c5a7d04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ce40abbc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5935305c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677fecc1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e708affc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def36521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99adde682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CONTANCIA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18 266 125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