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09c434d4524e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db657435c6f48dc"/>
  </p:sldMasterIdLst>
  <p:sldIdLst>
    <p:sldId xmlns:r="http://schemas.openxmlformats.org/officeDocument/2006/relationships" id="256" r:id="R4344dfab9497482e"/>
    <p:sldId xmlns:r="http://schemas.openxmlformats.org/officeDocument/2006/relationships" id="257" r:id="Rda748c10454c457f"/>
    <p:sldId xmlns:r="http://schemas.openxmlformats.org/officeDocument/2006/relationships" id="258" r:id="R305cf802039b4015"/>
    <p:sldId xmlns:r="http://schemas.openxmlformats.org/officeDocument/2006/relationships" id="259" r:id="R70615a1bf79f47d8"/>
    <p:sldId xmlns:r="http://schemas.openxmlformats.org/officeDocument/2006/relationships" id="260" r:id="R3cb936ddd79044a0"/>
    <p:sldId xmlns:r="http://schemas.openxmlformats.org/officeDocument/2006/relationships" id="261" r:id="Rf9733caa2d644604"/>
    <p:sldId xmlns:r="http://schemas.openxmlformats.org/officeDocument/2006/relationships" id="262" r:id="Rf539442bb8d34b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b657435c6f48dc" /><Relationship Type="http://schemas.openxmlformats.org/officeDocument/2006/relationships/slide" Target="/ppt/slides/slide1.xml" Id="R4344dfab9497482e" /><Relationship Type="http://schemas.openxmlformats.org/officeDocument/2006/relationships/slide" Target="/ppt/slides/slide2.xml" Id="Rda748c10454c457f" /><Relationship Type="http://schemas.openxmlformats.org/officeDocument/2006/relationships/slide" Target="/ppt/slides/slide3.xml" Id="R305cf802039b4015" /><Relationship Type="http://schemas.openxmlformats.org/officeDocument/2006/relationships/slide" Target="/ppt/slides/slide4.xml" Id="R70615a1bf79f47d8" /><Relationship Type="http://schemas.openxmlformats.org/officeDocument/2006/relationships/slide" Target="/ppt/slides/slide5.xml" Id="R3cb936ddd79044a0" /><Relationship Type="http://schemas.openxmlformats.org/officeDocument/2006/relationships/slide" Target="/ppt/slides/slide6.xml" Id="Rf9733caa2d644604" /><Relationship Type="http://schemas.openxmlformats.org/officeDocument/2006/relationships/slide" Target="/ppt/slides/slide7.xml" Id="Rf539442bb8d34b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f584fe1c6c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da2c0848d49d8" /><Relationship Type="http://schemas.openxmlformats.org/officeDocument/2006/relationships/theme" Target="/ppt/slideMasters/theme/theme1.xml" Id="R715382d12dfc46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6da2c0848d49d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549a6231c4f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ebe803fde4a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9e140fd06746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10e1c7e55d45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3dd6b4ad047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34a194be7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e652e368540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TORLEIF SEIELSTAD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9 317 920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126 885 244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126 991 380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SEIELSTAD TORLEIF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 60A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889 028 122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TORLEIF SEIELSTAD HOLDING AS</a:t>
            </a:r>
          </a:p>
        </p:txBody>
      </p:sp>
    </p:spTree>
  </p:cSld>
  <p:clrMapOvr>
    <a:masterClrMapping xmlns:a="http://schemas.openxmlformats.org/drawingml/2006/main"/>
  </p:clrMapOvr>
</p:sld>
</file>