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feef40392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b6b1379d94504"/>
  </p:sldMasterIdLst>
  <p:sldIdLst>
    <p:sldId xmlns:r="http://schemas.openxmlformats.org/officeDocument/2006/relationships" id="256" r:id="Rc7b21d02bf024820"/>
    <p:sldId xmlns:r="http://schemas.openxmlformats.org/officeDocument/2006/relationships" id="257" r:id="Rede6814389ae46d8"/>
    <p:sldId xmlns:r="http://schemas.openxmlformats.org/officeDocument/2006/relationships" id="258" r:id="R55283dfd10fa4196"/>
    <p:sldId xmlns:r="http://schemas.openxmlformats.org/officeDocument/2006/relationships" id="259" r:id="R131be1b01a034aa4"/>
    <p:sldId xmlns:r="http://schemas.openxmlformats.org/officeDocument/2006/relationships" id="260" r:id="Ra1092313eac54863"/>
    <p:sldId xmlns:r="http://schemas.openxmlformats.org/officeDocument/2006/relationships" id="261" r:id="R169bff5ead044149"/>
    <p:sldId xmlns:r="http://schemas.openxmlformats.org/officeDocument/2006/relationships" id="262" r:id="R41d59b2b0590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b6b1379d94504" /><Relationship Type="http://schemas.openxmlformats.org/officeDocument/2006/relationships/slide" Target="/ppt/slides/slide1.xml" Id="Rc7b21d02bf024820" /><Relationship Type="http://schemas.openxmlformats.org/officeDocument/2006/relationships/slide" Target="/ppt/slides/slide2.xml" Id="Rede6814389ae46d8" /><Relationship Type="http://schemas.openxmlformats.org/officeDocument/2006/relationships/slide" Target="/ppt/slides/slide3.xml" Id="R55283dfd10fa4196" /><Relationship Type="http://schemas.openxmlformats.org/officeDocument/2006/relationships/slide" Target="/ppt/slides/slide4.xml" Id="R131be1b01a034aa4" /><Relationship Type="http://schemas.openxmlformats.org/officeDocument/2006/relationships/slide" Target="/ppt/slides/slide5.xml" Id="Ra1092313eac54863" /><Relationship Type="http://schemas.openxmlformats.org/officeDocument/2006/relationships/slide" Target="/ppt/slides/slide6.xml" Id="R169bff5ead044149" /><Relationship Type="http://schemas.openxmlformats.org/officeDocument/2006/relationships/slide" Target="/ppt/slides/slide7.xml" Id="R41d59b2b0590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c013a3a9f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8ef50353b42dd" /><Relationship Type="http://schemas.openxmlformats.org/officeDocument/2006/relationships/theme" Target="/ppt/slideMasters/theme/theme1.xml" Id="R2fece45e73a1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8ef50353b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deea38a28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180cb02e1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483ef5033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af6539ece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10ab383d4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ff6de997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837be9a8d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−6 576 986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96 672 258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103 972 045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PER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Herres vei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889 047 682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