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53779576b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25259a12b4fe2"/>
  </p:sldMasterIdLst>
  <p:sldIdLst>
    <p:sldId xmlns:r="http://schemas.openxmlformats.org/officeDocument/2006/relationships" id="256" r:id="R55f3e7e44b1b4fb9"/>
    <p:sldId xmlns:r="http://schemas.openxmlformats.org/officeDocument/2006/relationships" id="257" r:id="Re850fdafcd5d4228"/>
    <p:sldId xmlns:r="http://schemas.openxmlformats.org/officeDocument/2006/relationships" id="258" r:id="R0d252346530e40b0"/>
    <p:sldId xmlns:r="http://schemas.openxmlformats.org/officeDocument/2006/relationships" id="259" r:id="R4d11fd686836466d"/>
    <p:sldId xmlns:r="http://schemas.openxmlformats.org/officeDocument/2006/relationships" id="260" r:id="R7b870cd02d314641"/>
    <p:sldId xmlns:r="http://schemas.openxmlformats.org/officeDocument/2006/relationships" id="261" r:id="R682d998b0a1a4d3a"/>
    <p:sldId xmlns:r="http://schemas.openxmlformats.org/officeDocument/2006/relationships" id="262" r:id="R5b706eca606a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25259a12b4fe2" /><Relationship Type="http://schemas.openxmlformats.org/officeDocument/2006/relationships/slide" Target="/ppt/slides/slide1.xml" Id="R55f3e7e44b1b4fb9" /><Relationship Type="http://schemas.openxmlformats.org/officeDocument/2006/relationships/slide" Target="/ppt/slides/slide2.xml" Id="Re850fdafcd5d4228" /><Relationship Type="http://schemas.openxmlformats.org/officeDocument/2006/relationships/slide" Target="/ppt/slides/slide3.xml" Id="R0d252346530e40b0" /><Relationship Type="http://schemas.openxmlformats.org/officeDocument/2006/relationships/slide" Target="/ppt/slides/slide4.xml" Id="R4d11fd686836466d" /><Relationship Type="http://schemas.openxmlformats.org/officeDocument/2006/relationships/slide" Target="/ppt/slides/slide5.xml" Id="R7b870cd02d314641" /><Relationship Type="http://schemas.openxmlformats.org/officeDocument/2006/relationships/slide" Target="/ppt/slides/slide6.xml" Id="R682d998b0a1a4d3a" /><Relationship Type="http://schemas.openxmlformats.org/officeDocument/2006/relationships/slide" Target="/ppt/slides/slide7.xml" Id="R5b706eca606a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439ee9820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335f5f96140c3" /><Relationship Type="http://schemas.openxmlformats.org/officeDocument/2006/relationships/theme" Target="/ppt/slideMasters/theme/theme1.xml" Id="R6cd85ee40c37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335f5f961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61388f8a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50f0f87ae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6de07fb1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2b02672a0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84a696fa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51ac00ac3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33bd5b5044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BRATSBERG BRYGGE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 BRYGGE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9 147 705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61 568 862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61 691 496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Venstøphøgda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BRATSBERG BRYGGE INVEST AS</a:t>
            </a:r>
          </a:p>
        </p:txBody>
      </p:sp>
    </p:spTree>
  </p:cSld>
  <p:clrMapOvr>
    <a:masterClrMapping xmlns:a="http://schemas.openxmlformats.org/drawingml/2006/main"/>
  </p:clrMapOvr>
</p:sld>
</file>