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8be95f5a79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c3a94a3dcf4ec3"/>
  </p:sldMasterIdLst>
  <p:sldIdLst>
    <p:sldId xmlns:r="http://schemas.openxmlformats.org/officeDocument/2006/relationships" id="256" r:id="R61d6defda4244ee0"/>
    <p:sldId xmlns:r="http://schemas.openxmlformats.org/officeDocument/2006/relationships" id="257" r:id="R7cccca42f9cd41cc"/>
    <p:sldId xmlns:r="http://schemas.openxmlformats.org/officeDocument/2006/relationships" id="258" r:id="R3b7ee480463842df"/>
    <p:sldId xmlns:r="http://schemas.openxmlformats.org/officeDocument/2006/relationships" id="259" r:id="R9aaa5b14d8f04f7a"/>
    <p:sldId xmlns:r="http://schemas.openxmlformats.org/officeDocument/2006/relationships" id="260" r:id="Rf598eaf1667b42ca"/>
    <p:sldId xmlns:r="http://schemas.openxmlformats.org/officeDocument/2006/relationships" id="261" r:id="Rd43d0c38179c4851"/>
    <p:sldId xmlns:r="http://schemas.openxmlformats.org/officeDocument/2006/relationships" id="262" r:id="Rb1896d33f60148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3a94a3dcf4ec3" /><Relationship Type="http://schemas.openxmlformats.org/officeDocument/2006/relationships/slide" Target="/ppt/slides/slide1.xml" Id="R61d6defda4244ee0" /><Relationship Type="http://schemas.openxmlformats.org/officeDocument/2006/relationships/slide" Target="/ppt/slides/slide2.xml" Id="R7cccca42f9cd41cc" /><Relationship Type="http://schemas.openxmlformats.org/officeDocument/2006/relationships/slide" Target="/ppt/slides/slide3.xml" Id="R3b7ee480463842df" /><Relationship Type="http://schemas.openxmlformats.org/officeDocument/2006/relationships/slide" Target="/ppt/slides/slide4.xml" Id="R9aaa5b14d8f04f7a" /><Relationship Type="http://schemas.openxmlformats.org/officeDocument/2006/relationships/slide" Target="/ppt/slides/slide5.xml" Id="Rf598eaf1667b42ca" /><Relationship Type="http://schemas.openxmlformats.org/officeDocument/2006/relationships/slide" Target="/ppt/slides/slide6.xml" Id="Rd43d0c38179c4851" /><Relationship Type="http://schemas.openxmlformats.org/officeDocument/2006/relationships/slide" Target="/ppt/slides/slide7.xml" Id="Rb1896d33f60148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90e5d3113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e51b84cc94fd2" /><Relationship Type="http://schemas.openxmlformats.org/officeDocument/2006/relationships/theme" Target="/ppt/slideMasters/theme/theme1.xml" Id="Rb36ccb6196f2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e51b84cc9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ad382df44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641a59854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26226c7a143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c4fbdf62644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ff443eab41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7f20a0c34b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8cb435aba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18 303 653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19 167 596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 SOLVEIG KRISTINE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Ove Tolleshaug, Jernalderveien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889 066 962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FREDHEIM INVEST AS</a:t>
            </a:r>
          </a:p>
        </p:txBody>
      </p:sp>
    </p:spTree>
  </p:cSld>
  <p:clrMapOvr>
    <a:masterClrMapping xmlns:a="http://schemas.openxmlformats.org/drawingml/2006/main"/>
  </p:clrMapOvr>
</p:sld>
</file>