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9827e6721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5b30bee634289"/>
  </p:sldMasterIdLst>
  <p:sldIdLst>
    <p:sldId xmlns:r="http://schemas.openxmlformats.org/officeDocument/2006/relationships" id="256" r:id="R61a4912b375b45ab"/>
    <p:sldId xmlns:r="http://schemas.openxmlformats.org/officeDocument/2006/relationships" id="257" r:id="R1945e7abc5794b57"/>
    <p:sldId xmlns:r="http://schemas.openxmlformats.org/officeDocument/2006/relationships" id="258" r:id="Rf0a81b60b7174113"/>
    <p:sldId xmlns:r="http://schemas.openxmlformats.org/officeDocument/2006/relationships" id="259" r:id="R52f8400bebfa41fb"/>
    <p:sldId xmlns:r="http://schemas.openxmlformats.org/officeDocument/2006/relationships" id="260" r:id="R46a0efdedfa04c0f"/>
    <p:sldId xmlns:r="http://schemas.openxmlformats.org/officeDocument/2006/relationships" id="261" r:id="R5d0bad49fafc42c2"/>
    <p:sldId xmlns:r="http://schemas.openxmlformats.org/officeDocument/2006/relationships" id="262" r:id="R5459201e8783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5b30bee634289" /><Relationship Type="http://schemas.openxmlformats.org/officeDocument/2006/relationships/slide" Target="/ppt/slides/slide1.xml" Id="R61a4912b375b45ab" /><Relationship Type="http://schemas.openxmlformats.org/officeDocument/2006/relationships/slide" Target="/ppt/slides/slide2.xml" Id="R1945e7abc5794b57" /><Relationship Type="http://schemas.openxmlformats.org/officeDocument/2006/relationships/slide" Target="/ppt/slides/slide3.xml" Id="Rf0a81b60b7174113" /><Relationship Type="http://schemas.openxmlformats.org/officeDocument/2006/relationships/slide" Target="/ppt/slides/slide4.xml" Id="R52f8400bebfa41fb" /><Relationship Type="http://schemas.openxmlformats.org/officeDocument/2006/relationships/slide" Target="/ppt/slides/slide5.xml" Id="R46a0efdedfa04c0f" /><Relationship Type="http://schemas.openxmlformats.org/officeDocument/2006/relationships/slide" Target="/ppt/slides/slide6.xml" Id="R5d0bad49fafc42c2" /><Relationship Type="http://schemas.openxmlformats.org/officeDocument/2006/relationships/slide" Target="/ppt/slides/slide7.xml" Id="R5459201e8783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db782ec1f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ebbb5db474699" /><Relationship Type="http://schemas.openxmlformats.org/officeDocument/2006/relationships/theme" Target="/ppt/slideMasters/theme/theme1.xml" Id="R3385d4113ea6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ebbb5db47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a51f32a1942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8d01560541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c16ab570b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0ca74a904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a30945134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5be26470e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6b603a88e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