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12bb67865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51c51ffb54db5"/>
  </p:sldMasterIdLst>
  <p:sldIdLst>
    <p:sldId xmlns:r="http://schemas.openxmlformats.org/officeDocument/2006/relationships" id="256" r:id="Ref513cf32e6541c6"/>
    <p:sldId xmlns:r="http://schemas.openxmlformats.org/officeDocument/2006/relationships" id="257" r:id="R988fa1a9324a4a95"/>
    <p:sldId xmlns:r="http://schemas.openxmlformats.org/officeDocument/2006/relationships" id="258" r:id="R67d7d9c72c424bd1"/>
    <p:sldId xmlns:r="http://schemas.openxmlformats.org/officeDocument/2006/relationships" id="259" r:id="Rc2b8392a7e5a4295"/>
    <p:sldId xmlns:r="http://schemas.openxmlformats.org/officeDocument/2006/relationships" id="260" r:id="R0254c220d0b64ecc"/>
    <p:sldId xmlns:r="http://schemas.openxmlformats.org/officeDocument/2006/relationships" id="261" r:id="Rc8a0f226e02c4730"/>
    <p:sldId xmlns:r="http://schemas.openxmlformats.org/officeDocument/2006/relationships" id="262" r:id="Ra72350a0b6da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51c51ffb54db5" /><Relationship Type="http://schemas.openxmlformats.org/officeDocument/2006/relationships/slide" Target="/ppt/slides/slide1.xml" Id="Ref513cf32e6541c6" /><Relationship Type="http://schemas.openxmlformats.org/officeDocument/2006/relationships/slide" Target="/ppt/slides/slide2.xml" Id="R988fa1a9324a4a95" /><Relationship Type="http://schemas.openxmlformats.org/officeDocument/2006/relationships/slide" Target="/ppt/slides/slide3.xml" Id="R67d7d9c72c424bd1" /><Relationship Type="http://schemas.openxmlformats.org/officeDocument/2006/relationships/slide" Target="/ppt/slides/slide4.xml" Id="Rc2b8392a7e5a4295" /><Relationship Type="http://schemas.openxmlformats.org/officeDocument/2006/relationships/slide" Target="/ppt/slides/slide5.xml" Id="R0254c220d0b64ecc" /><Relationship Type="http://schemas.openxmlformats.org/officeDocument/2006/relationships/slide" Target="/ppt/slides/slide6.xml" Id="Rc8a0f226e02c4730" /><Relationship Type="http://schemas.openxmlformats.org/officeDocument/2006/relationships/slide" Target="/ppt/slides/slide7.xml" Id="Ra72350a0b6da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cbb13c821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80d48f714a3d" /><Relationship Type="http://schemas.openxmlformats.org/officeDocument/2006/relationships/theme" Target="/ppt/slideMasters/theme/theme1.xml" Id="Rfef4bed042d0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d80d48f71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a27a593f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0467cfe1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2d7cf985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6a2d5a5f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30291d4d5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40f32a74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7b77d8cf4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24 269 478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KATHRINE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889 092 602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