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e697355ce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9acd12e664198"/>
  </p:sldMasterIdLst>
  <p:sldIdLst>
    <p:sldId xmlns:r="http://schemas.openxmlformats.org/officeDocument/2006/relationships" id="256" r:id="R8f967466aac64ee2"/>
    <p:sldId xmlns:r="http://schemas.openxmlformats.org/officeDocument/2006/relationships" id="257" r:id="R0c93e68274294a7f"/>
    <p:sldId xmlns:r="http://schemas.openxmlformats.org/officeDocument/2006/relationships" id="258" r:id="R9915677cfd4341d7"/>
    <p:sldId xmlns:r="http://schemas.openxmlformats.org/officeDocument/2006/relationships" id="259" r:id="Reb4779c121ef48e9"/>
    <p:sldId xmlns:r="http://schemas.openxmlformats.org/officeDocument/2006/relationships" id="260" r:id="Rd43cfa3dafc04d76"/>
    <p:sldId xmlns:r="http://schemas.openxmlformats.org/officeDocument/2006/relationships" id="261" r:id="Rb8d5d7e211ba4a67"/>
    <p:sldId xmlns:r="http://schemas.openxmlformats.org/officeDocument/2006/relationships" id="262" r:id="Rfd969d6a89e0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acd12e664198" /><Relationship Type="http://schemas.openxmlformats.org/officeDocument/2006/relationships/slide" Target="/ppt/slides/slide1.xml" Id="R8f967466aac64ee2" /><Relationship Type="http://schemas.openxmlformats.org/officeDocument/2006/relationships/slide" Target="/ppt/slides/slide2.xml" Id="R0c93e68274294a7f" /><Relationship Type="http://schemas.openxmlformats.org/officeDocument/2006/relationships/slide" Target="/ppt/slides/slide3.xml" Id="R9915677cfd4341d7" /><Relationship Type="http://schemas.openxmlformats.org/officeDocument/2006/relationships/slide" Target="/ppt/slides/slide4.xml" Id="Reb4779c121ef48e9" /><Relationship Type="http://schemas.openxmlformats.org/officeDocument/2006/relationships/slide" Target="/ppt/slides/slide5.xml" Id="Rd43cfa3dafc04d76" /><Relationship Type="http://schemas.openxmlformats.org/officeDocument/2006/relationships/slide" Target="/ppt/slides/slide6.xml" Id="Rb8d5d7e211ba4a67" /><Relationship Type="http://schemas.openxmlformats.org/officeDocument/2006/relationships/slide" Target="/ppt/slides/slide7.xml" Id="Rfd969d6a89e0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8efcae1c2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c4d23331437a" /><Relationship Type="http://schemas.openxmlformats.org/officeDocument/2006/relationships/theme" Target="/ppt/slideMasters/theme/theme1.xml" Id="R4e6dc9bbd6e9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ec4d23331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4986ef53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d22cc33c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ed3d6449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d9f21d84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d0d5e661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c066cbe0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7f59e48b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HALVHEL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HALVHEL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Karsten Pihl Halvorsen, Lundekroken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