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8bf365255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bf35fe926426a"/>
  </p:sldMasterIdLst>
  <p:sldIdLst>
    <p:sldId xmlns:r="http://schemas.openxmlformats.org/officeDocument/2006/relationships" id="256" r:id="R3ad3b82daa0a4413"/>
    <p:sldId xmlns:r="http://schemas.openxmlformats.org/officeDocument/2006/relationships" id="257" r:id="Rc276ad23e0d24eef"/>
    <p:sldId xmlns:r="http://schemas.openxmlformats.org/officeDocument/2006/relationships" id="258" r:id="R522ccee8be7b42f5"/>
    <p:sldId xmlns:r="http://schemas.openxmlformats.org/officeDocument/2006/relationships" id="259" r:id="R04ee655ae7db49a5"/>
    <p:sldId xmlns:r="http://schemas.openxmlformats.org/officeDocument/2006/relationships" id="260" r:id="R86c921e6ed934398"/>
    <p:sldId xmlns:r="http://schemas.openxmlformats.org/officeDocument/2006/relationships" id="261" r:id="R28fbfa8ebb3149e4"/>
    <p:sldId xmlns:r="http://schemas.openxmlformats.org/officeDocument/2006/relationships" id="262" r:id="R37526c615a34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bf35fe926426a" /><Relationship Type="http://schemas.openxmlformats.org/officeDocument/2006/relationships/slide" Target="/ppt/slides/slide1.xml" Id="R3ad3b82daa0a4413" /><Relationship Type="http://schemas.openxmlformats.org/officeDocument/2006/relationships/slide" Target="/ppt/slides/slide2.xml" Id="Rc276ad23e0d24eef" /><Relationship Type="http://schemas.openxmlformats.org/officeDocument/2006/relationships/slide" Target="/ppt/slides/slide3.xml" Id="R522ccee8be7b42f5" /><Relationship Type="http://schemas.openxmlformats.org/officeDocument/2006/relationships/slide" Target="/ppt/slides/slide4.xml" Id="R04ee655ae7db49a5" /><Relationship Type="http://schemas.openxmlformats.org/officeDocument/2006/relationships/slide" Target="/ppt/slides/slide5.xml" Id="R86c921e6ed934398" /><Relationship Type="http://schemas.openxmlformats.org/officeDocument/2006/relationships/slide" Target="/ppt/slides/slide6.xml" Id="R28fbfa8ebb3149e4" /><Relationship Type="http://schemas.openxmlformats.org/officeDocument/2006/relationships/slide" Target="/ppt/slides/slide7.xml" Id="R37526c615a34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fc39b5b68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feb120274975" /><Relationship Type="http://schemas.openxmlformats.org/officeDocument/2006/relationships/theme" Target="/ppt/slideMasters/theme/theme1.xml" Id="R4f77431a7c46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0feb12027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cc20cb8c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d541be0a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b3c6fd0db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15a5d2c98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1526f82a2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4fb59bcbd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ee42b2c2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BERNHARD WESSEL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