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e05ec3c3de41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6272696d4b4f2b"/>
  </p:sldMasterIdLst>
  <p:sldIdLst>
    <p:sldId xmlns:r="http://schemas.openxmlformats.org/officeDocument/2006/relationships" id="256" r:id="R65ddefecf1214c82"/>
    <p:sldId xmlns:r="http://schemas.openxmlformats.org/officeDocument/2006/relationships" id="257" r:id="R81b9174fae2d45d8"/>
    <p:sldId xmlns:r="http://schemas.openxmlformats.org/officeDocument/2006/relationships" id="258" r:id="Rb557dbd59fda44a3"/>
    <p:sldId xmlns:r="http://schemas.openxmlformats.org/officeDocument/2006/relationships" id="259" r:id="Reca703d6917a41dc"/>
    <p:sldId xmlns:r="http://schemas.openxmlformats.org/officeDocument/2006/relationships" id="260" r:id="R2fb690727cf341b3"/>
    <p:sldId xmlns:r="http://schemas.openxmlformats.org/officeDocument/2006/relationships" id="261" r:id="R6df05902741a41a6"/>
    <p:sldId xmlns:r="http://schemas.openxmlformats.org/officeDocument/2006/relationships" id="262" r:id="Ra7726fe3e67347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272696d4b4f2b" /><Relationship Type="http://schemas.openxmlformats.org/officeDocument/2006/relationships/slide" Target="/ppt/slides/slide1.xml" Id="R65ddefecf1214c82" /><Relationship Type="http://schemas.openxmlformats.org/officeDocument/2006/relationships/slide" Target="/ppt/slides/slide2.xml" Id="R81b9174fae2d45d8" /><Relationship Type="http://schemas.openxmlformats.org/officeDocument/2006/relationships/slide" Target="/ppt/slides/slide3.xml" Id="Rb557dbd59fda44a3" /><Relationship Type="http://schemas.openxmlformats.org/officeDocument/2006/relationships/slide" Target="/ppt/slides/slide4.xml" Id="Reca703d6917a41dc" /><Relationship Type="http://schemas.openxmlformats.org/officeDocument/2006/relationships/slide" Target="/ppt/slides/slide5.xml" Id="R2fb690727cf341b3" /><Relationship Type="http://schemas.openxmlformats.org/officeDocument/2006/relationships/slide" Target="/ppt/slides/slide6.xml" Id="R6df05902741a41a6" /><Relationship Type="http://schemas.openxmlformats.org/officeDocument/2006/relationships/slide" Target="/ppt/slides/slide7.xml" Id="Ra7726fe3e67347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52906968d4d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53c9ae86e4d2b" /><Relationship Type="http://schemas.openxmlformats.org/officeDocument/2006/relationships/theme" Target="/ppt/slideMasters/theme/theme1.xml" Id="Rddad1b3acdfb43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f53c9ae86e4d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0946a368443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c6de5b9fb4b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4d57f8cb444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d0ca2aaca48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237209b9646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30cf1102d4a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6d1d6099f41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INVESTERING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5 220 708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9 349 442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WERNER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MERETE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Werner Bjørk, Rogalandgata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889 102 292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