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d58e161bb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7c1ee55284ee8"/>
  </p:sldMasterIdLst>
  <p:sldIdLst>
    <p:sldId xmlns:r="http://schemas.openxmlformats.org/officeDocument/2006/relationships" id="256" r:id="R6bccfcfbdaa74b29"/>
    <p:sldId xmlns:r="http://schemas.openxmlformats.org/officeDocument/2006/relationships" id="257" r:id="Rce6867f55ddd41a8"/>
    <p:sldId xmlns:r="http://schemas.openxmlformats.org/officeDocument/2006/relationships" id="258" r:id="Ra61dcfcc925147e1"/>
    <p:sldId xmlns:r="http://schemas.openxmlformats.org/officeDocument/2006/relationships" id="259" r:id="Rd1794c9e4ced4285"/>
    <p:sldId xmlns:r="http://schemas.openxmlformats.org/officeDocument/2006/relationships" id="260" r:id="R4e443d72126041e2"/>
    <p:sldId xmlns:r="http://schemas.openxmlformats.org/officeDocument/2006/relationships" id="261" r:id="R8a35db748c6f4819"/>
    <p:sldId xmlns:r="http://schemas.openxmlformats.org/officeDocument/2006/relationships" id="262" r:id="R18a9df499e35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7c1ee55284ee8" /><Relationship Type="http://schemas.openxmlformats.org/officeDocument/2006/relationships/slide" Target="/ppt/slides/slide1.xml" Id="R6bccfcfbdaa74b29" /><Relationship Type="http://schemas.openxmlformats.org/officeDocument/2006/relationships/slide" Target="/ppt/slides/slide2.xml" Id="Rce6867f55ddd41a8" /><Relationship Type="http://schemas.openxmlformats.org/officeDocument/2006/relationships/slide" Target="/ppt/slides/slide3.xml" Id="Ra61dcfcc925147e1" /><Relationship Type="http://schemas.openxmlformats.org/officeDocument/2006/relationships/slide" Target="/ppt/slides/slide4.xml" Id="Rd1794c9e4ced4285" /><Relationship Type="http://schemas.openxmlformats.org/officeDocument/2006/relationships/slide" Target="/ppt/slides/slide5.xml" Id="R4e443d72126041e2" /><Relationship Type="http://schemas.openxmlformats.org/officeDocument/2006/relationships/slide" Target="/ppt/slides/slide6.xml" Id="R8a35db748c6f4819" /><Relationship Type="http://schemas.openxmlformats.org/officeDocument/2006/relationships/slide" Target="/ppt/slides/slide7.xml" Id="R18a9df499e35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c7c585189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0f0baf07a496a" /><Relationship Type="http://schemas.openxmlformats.org/officeDocument/2006/relationships/theme" Target="/ppt/slideMasters/theme/theme1.xml" Id="R6c222861f38540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c0f0baf07a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11dcab0e4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72b83acdc40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60c23e340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44c5f4d09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aa23e388845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a4b445b3444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4501e4d38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4 676 595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4 704 589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