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f11491cfa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70046832e49c4"/>
  </p:sldMasterIdLst>
  <p:sldIdLst>
    <p:sldId xmlns:r="http://schemas.openxmlformats.org/officeDocument/2006/relationships" id="256" r:id="R599fe737f71549db"/>
    <p:sldId xmlns:r="http://schemas.openxmlformats.org/officeDocument/2006/relationships" id="257" r:id="R91b8433015164c7b"/>
    <p:sldId xmlns:r="http://schemas.openxmlformats.org/officeDocument/2006/relationships" id="258" r:id="Re2d27216477e499a"/>
    <p:sldId xmlns:r="http://schemas.openxmlformats.org/officeDocument/2006/relationships" id="259" r:id="R69e458389e7640fc"/>
    <p:sldId xmlns:r="http://schemas.openxmlformats.org/officeDocument/2006/relationships" id="260" r:id="Rded1b0b2595142fb"/>
    <p:sldId xmlns:r="http://schemas.openxmlformats.org/officeDocument/2006/relationships" id="261" r:id="R7249b116d7c7420b"/>
    <p:sldId xmlns:r="http://schemas.openxmlformats.org/officeDocument/2006/relationships" id="262" r:id="R1c3d5c61bba1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70046832e49c4" /><Relationship Type="http://schemas.openxmlformats.org/officeDocument/2006/relationships/slide" Target="/ppt/slides/slide1.xml" Id="R599fe737f71549db" /><Relationship Type="http://schemas.openxmlformats.org/officeDocument/2006/relationships/slide" Target="/ppt/slides/slide2.xml" Id="R91b8433015164c7b" /><Relationship Type="http://schemas.openxmlformats.org/officeDocument/2006/relationships/slide" Target="/ppt/slides/slide3.xml" Id="Re2d27216477e499a" /><Relationship Type="http://schemas.openxmlformats.org/officeDocument/2006/relationships/slide" Target="/ppt/slides/slide4.xml" Id="R69e458389e7640fc" /><Relationship Type="http://schemas.openxmlformats.org/officeDocument/2006/relationships/slide" Target="/ppt/slides/slide5.xml" Id="Rded1b0b2595142fb" /><Relationship Type="http://schemas.openxmlformats.org/officeDocument/2006/relationships/slide" Target="/ppt/slides/slide6.xml" Id="R7249b116d7c7420b" /><Relationship Type="http://schemas.openxmlformats.org/officeDocument/2006/relationships/slide" Target="/ppt/slides/slide7.xml" Id="R1c3d5c61bba1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5fc1f13e0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1bf86ac9b4ee5" /><Relationship Type="http://schemas.openxmlformats.org/officeDocument/2006/relationships/theme" Target="/ppt/slideMasters/theme/theme1.xml" Id="Rb4d68e4f3974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1bf86ac9b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b28716349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bf3fd78d5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f7f8a5f98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177fb4c2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8b023404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6fff348b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f644fbc0b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TVETE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hege@tvetekarlsen.com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889 139 722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