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00b6d38e4f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a97ae9b774cf0"/>
  </p:sldMasterIdLst>
  <p:sldIdLst>
    <p:sldId xmlns:r="http://schemas.openxmlformats.org/officeDocument/2006/relationships" id="256" r:id="Rb0aaba1646364e81"/>
    <p:sldId xmlns:r="http://schemas.openxmlformats.org/officeDocument/2006/relationships" id="257" r:id="R0209b36a47a14dc5"/>
    <p:sldId xmlns:r="http://schemas.openxmlformats.org/officeDocument/2006/relationships" id="258" r:id="R278d04eaac14420a"/>
    <p:sldId xmlns:r="http://schemas.openxmlformats.org/officeDocument/2006/relationships" id="259" r:id="Rc3ff756b1a7d402d"/>
    <p:sldId xmlns:r="http://schemas.openxmlformats.org/officeDocument/2006/relationships" id="260" r:id="Rae3c8b760406441c"/>
    <p:sldId xmlns:r="http://schemas.openxmlformats.org/officeDocument/2006/relationships" id="261" r:id="R44bd2f386f1547fc"/>
    <p:sldId xmlns:r="http://schemas.openxmlformats.org/officeDocument/2006/relationships" id="262" r:id="R2f2eacb66f70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a97ae9b774cf0" /><Relationship Type="http://schemas.openxmlformats.org/officeDocument/2006/relationships/slide" Target="/ppt/slides/slide1.xml" Id="Rb0aaba1646364e81" /><Relationship Type="http://schemas.openxmlformats.org/officeDocument/2006/relationships/slide" Target="/ppt/slides/slide2.xml" Id="R0209b36a47a14dc5" /><Relationship Type="http://schemas.openxmlformats.org/officeDocument/2006/relationships/slide" Target="/ppt/slides/slide3.xml" Id="R278d04eaac14420a" /><Relationship Type="http://schemas.openxmlformats.org/officeDocument/2006/relationships/slide" Target="/ppt/slides/slide4.xml" Id="Rc3ff756b1a7d402d" /><Relationship Type="http://schemas.openxmlformats.org/officeDocument/2006/relationships/slide" Target="/ppt/slides/slide5.xml" Id="Rae3c8b760406441c" /><Relationship Type="http://schemas.openxmlformats.org/officeDocument/2006/relationships/slide" Target="/ppt/slides/slide6.xml" Id="R44bd2f386f1547fc" /><Relationship Type="http://schemas.openxmlformats.org/officeDocument/2006/relationships/slide" Target="/ppt/slides/slide7.xml" Id="R2f2eacb66f70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3bfc17883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62889903f4b86" /><Relationship Type="http://schemas.openxmlformats.org/officeDocument/2006/relationships/theme" Target="/ppt/slideMasters/theme/theme1.xml" Id="R00aa16882f59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62889903f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c7a814b4b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fbeda5fbd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78acfa696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78e69c5744d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e522f1e5a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c1066145b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f65b9192b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AUKLAND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AUKLAND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29 993 098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37 143 487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AUKLAND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RAGNI MACQUEEN LEIFSON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09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sverre.aukland@gmail.com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889 142 642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AUKLAND HOLDING AS</a:t>
            </a:r>
          </a:p>
        </p:txBody>
      </p:sp>
    </p:spTree>
  </p:cSld>
  <p:clrMapOvr>
    <a:masterClrMapping xmlns:a="http://schemas.openxmlformats.org/drawingml/2006/main"/>
  </p:clrMapOvr>
</p:sld>
</file>