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256f2dba6a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71306b1364c7a"/>
  </p:sldMasterIdLst>
  <p:sldIdLst>
    <p:sldId xmlns:r="http://schemas.openxmlformats.org/officeDocument/2006/relationships" id="256" r:id="R8302161e705f462e"/>
    <p:sldId xmlns:r="http://schemas.openxmlformats.org/officeDocument/2006/relationships" id="257" r:id="Re55fe689e7874382"/>
    <p:sldId xmlns:r="http://schemas.openxmlformats.org/officeDocument/2006/relationships" id="258" r:id="R66f2cbdc78094778"/>
    <p:sldId xmlns:r="http://schemas.openxmlformats.org/officeDocument/2006/relationships" id="259" r:id="R1bfd292e52de4032"/>
    <p:sldId xmlns:r="http://schemas.openxmlformats.org/officeDocument/2006/relationships" id="260" r:id="R6c0f4d7471d7470a"/>
    <p:sldId xmlns:r="http://schemas.openxmlformats.org/officeDocument/2006/relationships" id="261" r:id="R8423128c74714f84"/>
    <p:sldId xmlns:r="http://schemas.openxmlformats.org/officeDocument/2006/relationships" id="262" r:id="Ra43ebf5d4961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71306b1364c7a" /><Relationship Type="http://schemas.openxmlformats.org/officeDocument/2006/relationships/slide" Target="/ppt/slides/slide1.xml" Id="R8302161e705f462e" /><Relationship Type="http://schemas.openxmlformats.org/officeDocument/2006/relationships/slide" Target="/ppt/slides/slide2.xml" Id="Re55fe689e7874382" /><Relationship Type="http://schemas.openxmlformats.org/officeDocument/2006/relationships/slide" Target="/ppt/slides/slide3.xml" Id="R66f2cbdc78094778" /><Relationship Type="http://schemas.openxmlformats.org/officeDocument/2006/relationships/slide" Target="/ppt/slides/slide4.xml" Id="R1bfd292e52de4032" /><Relationship Type="http://schemas.openxmlformats.org/officeDocument/2006/relationships/slide" Target="/ppt/slides/slide5.xml" Id="R6c0f4d7471d7470a" /><Relationship Type="http://schemas.openxmlformats.org/officeDocument/2006/relationships/slide" Target="/ppt/slides/slide6.xml" Id="R8423128c74714f84" /><Relationship Type="http://schemas.openxmlformats.org/officeDocument/2006/relationships/slide" Target="/ppt/slides/slide7.xml" Id="Ra43ebf5d4961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af5bf8ff341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05c9df4e54757" /><Relationship Type="http://schemas.openxmlformats.org/officeDocument/2006/relationships/theme" Target="/ppt/slideMasters/theme/theme1.xml" Id="R32c81829a73745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805c9df4e547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a11e9a74c42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c5d670a32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fe332b948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7aacffa5a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cd27ba7b4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67bb3a12c4d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3d924428c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4 460 182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4 992 641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LIE-NIELSEN  –  95,2 %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LIE-NIELSEN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Nagelgården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889 162 732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HLN HOLDING AS</a:t>
            </a:r>
          </a:p>
        </p:txBody>
      </p:sp>
    </p:spTree>
  </p:cSld>
  <p:clrMapOvr>
    <a:masterClrMapping xmlns:a="http://schemas.openxmlformats.org/drawingml/2006/main"/>
  </p:clrMapOvr>
</p:sld>
</file>