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aba5e2051a45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2dd11d423a43dc"/>
  </p:sldMasterIdLst>
  <p:sldIdLst>
    <p:sldId xmlns:r="http://schemas.openxmlformats.org/officeDocument/2006/relationships" id="256" r:id="R07f4fdd9ee8f4d02"/>
    <p:sldId xmlns:r="http://schemas.openxmlformats.org/officeDocument/2006/relationships" id="257" r:id="Raf0dbf77db7543e9"/>
    <p:sldId xmlns:r="http://schemas.openxmlformats.org/officeDocument/2006/relationships" id="258" r:id="R227aa2d930944a40"/>
    <p:sldId xmlns:r="http://schemas.openxmlformats.org/officeDocument/2006/relationships" id="259" r:id="Rabc354bbe5494d4e"/>
    <p:sldId xmlns:r="http://schemas.openxmlformats.org/officeDocument/2006/relationships" id="260" r:id="R03f97919b8bd4d1d"/>
    <p:sldId xmlns:r="http://schemas.openxmlformats.org/officeDocument/2006/relationships" id="261" r:id="R00a995de82f14148"/>
    <p:sldId xmlns:r="http://schemas.openxmlformats.org/officeDocument/2006/relationships" id="262" r:id="R2e320bfef06343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2dd11d423a43dc" /><Relationship Type="http://schemas.openxmlformats.org/officeDocument/2006/relationships/slide" Target="/ppt/slides/slide1.xml" Id="R07f4fdd9ee8f4d02" /><Relationship Type="http://schemas.openxmlformats.org/officeDocument/2006/relationships/slide" Target="/ppt/slides/slide2.xml" Id="Raf0dbf77db7543e9" /><Relationship Type="http://schemas.openxmlformats.org/officeDocument/2006/relationships/slide" Target="/ppt/slides/slide3.xml" Id="R227aa2d930944a40" /><Relationship Type="http://schemas.openxmlformats.org/officeDocument/2006/relationships/slide" Target="/ppt/slides/slide4.xml" Id="Rabc354bbe5494d4e" /><Relationship Type="http://schemas.openxmlformats.org/officeDocument/2006/relationships/slide" Target="/ppt/slides/slide5.xml" Id="R03f97919b8bd4d1d" /><Relationship Type="http://schemas.openxmlformats.org/officeDocument/2006/relationships/slide" Target="/ppt/slides/slide6.xml" Id="R00a995de82f14148" /><Relationship Type="http://schemas.openxmlformats.org/officeDocument/2006/relationships/slide" Target="/ppt/slides/slide7.xml" Id="R2e320bfef06343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4defa9750143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40c95f5fe4538" /><Relationship Type="http://schemas.openxmlformats.org/officeDocument/2006/relationships/theme" Target="/ppt/slideMasters/theme/theme1.xml" Id="Re638a132454443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740c95f5fe45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80799b08a47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42660c02b48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3314dfa114e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535cc4b3b40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11e5f7c454a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8bcc3a43d44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e34385b0044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 FINANS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3 644 225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4 276 160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OLAV AUNBAKK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Roøyveien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889 177 772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FINANS AS</a:t>
            </a:r>
          </a:p>
        </p:txBody>
      </p:sp>
    </p:spTree>
  </p:cSld>
  <p:clrMapOvr>
    <a:masterClrMapping xmlns:a="http://schemas.openxmlformats.org/drawingml/2006/main"/>
  </p:clrMapOvr>
</p:sld>
</file>