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d953850564f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0fae38a13b4406"/>
  </p:sldMasterIdLst>
  <p:sldIdLst>
    <p:sldId xmlns:r="http://schemas.openxmlformats.org/officeDocument/2006/relationships" id="256" r:id="R1c5b23bde1a349c5"/>
    <p:sldId xmlns:r="http://schemas.openxmlformats.org/officeDocument/2006/relationships" id="257" r:id="R9d16ce8e88964e2f"/>
    <p:sldId xmlns:r="http://schemas.openxmlformats.org/officeDocument/2006/relationships" id="258" r:id="Rf63da9eaeb77462e"/>
    <p:sldId xmlns:r="http://schemas.openxmlformats.org/officeDocument/2006/relationships" id="259" r:id="R8663991ab94a4b2b"/>
    <p:sldId xmlns:r="http://schemas.openxmlformats.org/officeDocument/2006/relationships" id="260" r:id="Ra935d0f607ac4fcc"/>
    <p:sldId xmlns:r="http://schemas.openxmlformats.org/officeDocument/2006/relationships" id="261" r:id="Rf279169a2f424ac5"/>
    <p:sldId xmlns:r="http://schemas.openxmlformats.org/officeDocument/2006/relationships" id="262" r:id="Rf8830d82421346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fae38a13b4406" /><Relationship Type="http://schemas.openxmlformats.org/officeDocument/2006/relationships/slide" Target="/ppt/slides/slide1.xml" Id="R1c5b23bde1a349c5" /><Relationship Type="http://schemas.openxmlformats.org/officeDocument/2006/relationships/slide" Target="/ppt/slides/slide2.xml" Id="R9d16ce8e88964e2f" /><Relationship Type="http://schemas.openxmlformats.org/officeDocument/2006/relationships/slide" Target="/ppt/slides/slide3.xml" Id="Rf63da9eaeb77462e" /><Relationship Type="http://schemas.openxmlformats.org/officeDocument/2006/relationships/slide" Target="/ppt/slides/slide4.xml" Id="R8663991ab94a4b2b" /><Relationship Type="http://schemas.openxmlformats.org/officeDocument/2006/relationships/slide" Target="/ppt/slides/slide5.xml" Id="Ra935d0f607ac4fcc" /><Relationship Type="http://schemas.openxmlformats.org/officeDocument/2006/relationships/slide" Target="/ppt/slides/slide6.xml" Id="Rf279169a2f424ac5" /><Relationship Type="http://schemas.openxmlformats.org/officeDocument/2006/relationships/slide" Target="/ppt/slides/slide7.xml" Id="Rf8830d82421346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e5b88da4543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2d3393e13425c" /><Relationship Type="http://schemas.openxmlformats.org/officeDocument/2006/relationships/theme" Target="/ppt/slideMasters/theme/theme1.xml" Id="Rea9e0ccd5ec5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2d3393e13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a0a04838547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56e004964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8e6ae6a78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02937c8ad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49c76beff4d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3f5bef5be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ad0f54150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1 672 268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2 179 887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HELÉN WINDSVOLL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889 224 142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HW HOLDING AS</a:t>
            </a:r>
          </a:p>
        </p:txBody>
      </p:sp>
    </p:spTree>
  </p:cSld>
  <p:clrMapOvr>
    <a:masterClrMapping xmlns:a="http://schemas.openxmlformats.org/drawingml/2006/main"/>
  </p:clrMapOvr>
</p:sld>
</file>