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24fcf73d7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c177975204c6b"/>
  </p:sldMasterIdLst>
  <p:sldIdLst>
    <p:sldId xmlns:r="http://schemas.openxmlformats.org/officeDocument/2006/relationships" id="256" r:id="R492c8e22079a4b61"/>
    <p:sldId xmlns:r="http://schemas.openxmlformats.org/officeDocument/2006/relationships" id="257" r:id="R8726e190b8b441fc"/>
    <p:sldId xmlns:r="http://schemas.openxmlformats.org/officeDocument/2006/relationships" id="258" r:id="R4caa47f484f74274"/>
    <p:sldId xmlns:r="http://schemas.openxmlformats.org/officeDocument/2006/relationships" id="259" r:id="R95672d4d35624693"/>
    <p:sldId xmlns:r="http://schemas.openxmlformats.org/officeDocument/2006/relationships" id="260" r:id="Rbca4883b51a94e0e"/>
    <p:sldId xmlns:r="http://schemas.openxmlformats.org/officeDocument/2006/relationships" id="261" r:id="R8987ed68a0bc467f"/>
    <p:sldId xmlns:r="http://schemas.openxmlformats.org/officeDocument/2006/relationships" id="262" r:id="R3f3c98c14b50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c177975204c6b" /><Relationship Type="http://schemas.openxmlformats.org/officeDocument/2006/relationships/slide" Target="/ppt/slides/slide1.xml" Id="R492c8e22079a4b61" /><Relationship Type="http://schemas.openxmlformats.org/officeDocument/2006/relationships/slide" Target="/ppt/slides/slide2.xml" Id="R8726e190b8b441fc" /><Relationship Type="http://schemas.openxmlformats.org/officeDocument/2006/relationships/slide" Target="/ppt/slides/slide3.xml" Id="R4caa47f484f74274" /><Relationship Type="http://schemas.openxmlformats.org/officeDocument/2006/relationships/slide" Target="/ppt/slides/slide4.xml" Id="R95672d4d35624693" /><Relationship Type="http://schemas.openxmlformats.org/officeDocument/2006/relationships/slide" Target="/ppt/slides/slide5.xml" Id="Rbca4883b51a94e0e" /><Relationship Type="http://schemas.openxmlformats.org/officeDocument/2006/relationships/slide" Target="/ppt/slides/slide6.xml" Id="R8987ed68a0bc467f" /><Relationship Type="http://schemas.openxmlformats.org/officeDocument/2006/relationships/slide" Target="/ppt/slides/slide7.xml" Id="R3f3c98c14b50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8c3d0d4a9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149f58554ddd" /><Relationship Type="http://schemas.openxmlformats.org/officeDocument/2006/relationships/theme" Target="/ppt/slideMasters/theme/theme1.xml" Id="Ra6f139277ff6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c149f5855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99f59400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f0e36e37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70330446b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3523732e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b542944f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8e2fa812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4b2a6a56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LIAN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LIAN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