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caa263b55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110d19a7d478c"/>
  </p:sldMasterIdLst>
  <p:sldIdLst>
    <p:sldId xmlns:r="http://schemas.openxmlformats.org/officeDocument/2006/relationships" id="256" r:id="Rdea16569543f4a55"/>
    <p:sldId xmlns:r="http://schemas.openxmlformats.org/officeDocument/2006/relationships" id="257" r:id="R302441b3398f4d7e"/>
    <p:sldId xmlns:r="http://schemas.openxmlformats.org/officeDocument/2006/relationships" id="258" r:id="Rdc32ee2b89b24658"/>
    <p:sldId xmlns:r="http://schemas.openxmlformats.org/officeDocument/2006/relationships" id="259" r:id="R2c00718adb1546aa"/>
    <p:sldId xmlns:r="http://schemas.openxmlformats.org/officeDocument/2006/relationships" id="260" r:id="R5dd92df4428b43ba"/>
    <p:sldId xmlns:r="http://schemas.openxmlformats.org/officeDocument/2006/relationships" id="261" r:id="R6482afd2352a4130"/>
    <p:sldId xmlns:r="http://schemas.openxmlformats.org/officeDocument/2006/relationships" id="262" r:id="R2a2969c7155a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110d19a7d478c" /><Relationship Type="http://schemas.openxmlformats.org/officeDocument/2006/relationships/slide" Target="/ppt/slides/slide1.xml" Id="Rdea16569543f4a55" /><Relationship Type="http://schemas.openxmlformats.org/officeDocument/2006/relationships/slide" Target="/ppt/slides/slide2.xml" Id="R302441b3398f4d7e" /><Relationship Type="http://schemas.openxmlformats.org/officeDocument/2006/relationships/slide" Target="/ppt/slides/slide3.xml" Id="Rdc32ee2b89b24658" /><Relationship Type="http://schemas.openxmlformats.org/officeDocument/2006/relationships/slide" Target="/ppt/slides/slide4.xml" Id="R2c00718adb1546aa" /><Relationship Type="http://schemas.openxmlformats.org/officeDocument/2006/relationships/slide" Target="/ppt/slides/slide5.xml" Id="R5dd92df4428b43ba" /><Relationship Type="http://schemas.openxmlformats.org/officeDocument/2006/relationships/slide" Target="/ppt/slides/slide6.xml" Id="R6482afd2352a4130" /><Relationship Type="http://schemas.openxmlformats.org/officeDocument/2006/relationships/slide" Target="/ppt/slides/slide7.xml" Id="R2a2969c7155a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f4451b343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d20c384a14b4b" /><Relationship Type="http://schemas.openxmlformats.org/officeDocument/2006/relationships/theme" Target="/ppt/slideMasters/theme/theme1.xml" Id="Rd38c6bcbddb4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dd20c384a14b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e84b1fa0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865271fb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2ff17751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1bb16a8c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158da828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200def23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8d092230945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42 777 202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50 223 706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trygve@wergeland.com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 INVEST AS</a:t>
            </a:r>
          </a:p>
        </p:txBody>
      </p:sp>
    </p:spTree>
  </p:cSld>
  <p:clrMapOvr>
    <a:masterClrMapping xmlns:a="http://schemas.openxmlformats.org/drawingml/2006/main"/>
  </p:clrMapOvr>
</p:sld>
</file>