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e9948fa1447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9dd4c0017e4973"/>
  </p:sldMasterIdLst>
  <p:sldIdLst>
    <p:sldId xmlns:r="http://schemas.openxmlformats.org/officeDocument/2006/relationships" id="256" r:id="R39ce01c5928741e8"/>
    <p:sldId xmlns:r="http://schemas.openxmlformats.org/officeDocument/2006/relationships" id="257" r:id="R8c4fb02b6d814c61"/>
    <p:sldId xmlns:r="http://schemas.openxmlformats.org/officeDocument/2006/relationships" id="258" r:id="R99cb656153074fc2"/>
    <p:sldId xmlns:r="http://schemas.openxmlformats.org/officeDocument/2006/relationships" id="259" r:id="Rc44c98e5be944136"/>
    <p:sldId xmlns:r="http://schemas.openxmlformats.org/officeDocument/2006/relationships" id="260" r:id="R1b116192ee224904"/>
    <p:sldId xmlns:r="http://schemas.openxmlformats.org/officeDocument/2006/relationships" id="261" r:id="R07956fac358a47a5"/>
    <p:sldId xmlns:r="http://schemas.openxmlformats.org/officeDocument/2006/relationships" id="262" r:id="R4e6f056d08ee4f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dd4c0017e4973" /><Relationship Type="http://schemas.openxmlformats.org/officeDocument/2006/relationships/slide" Target="/ppt/slides/slide1.xml" Id="R39ce01c5928741e8" /><Relationship Type="http://schemas.openxmlformats.org/officeDocument/2006/relationships/slide" Target="/ppt/slides/slide2.xml" Id="R8c4fb02b6d814c61" /><Relationship Type="http://schemas.openxmlformats.org/officeDocument/2006/relationships/slide" Target="/ppt/slides/slide3.xml" Id="R99cb656153074fc2" /><Relationship Type="http://schemas.openxmlformats.org/officeDocument/2006/relationships/slide" Target="/ppt/slides/slide4.xml" Id="Rc44c98e5be944136" /><Relationship Type="http://schemas.openxmlformats.org/officeDocument/2006/relationships/slide" Target="/ppt/slides/slide5.xml" Id="R1b116192ee224904" /><Relationship Type="http://schemas.openxmlformats.org/officeDocument/2006/relationships/slide" Target="/ppt/slides/slide6.xml" Id="R07956fac358a47a5" /><Relationship Type="http://schemas.openxmlformats.org/officeDocument/2006/relationships/slide" Target="/ppt/slides/slide7.xml" Id="R4e6f056d08ee4f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e6e239c0a4f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ae3123e274add" /><Relationship Type="http://schemas.openxmlformats.org/officeDocument/2006/relationships/theme" Target="/ppt/slideMasters/theme/theme1.xml" Id="Ra9d3090723fd44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6ae3123e274a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6e6b7f7cd4c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b568da28748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f6617f2374b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1290cbf0f45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03e24f7c447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2253445904a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41da1b68541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RIGAR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RIGAR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1 933 716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2 047 720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PETERSEN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RIGMOR SKEIE PETERSEN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Regimentsvegen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