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9a515c795d42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f1c4de0c654fda"/>
  </p:sldMasterIdLst>
  <p:sldIdLst>
    <p:sldId xmlns:r="http://schemas.openxmlformats.org/officeDocument/2006/relationships" id="256" r:id="Rad3e49dbe8d94341"/>
    <p:sldId xmlns:r="http://schemas.openxmlformats.org/officeDocument/2006/relationships" id="257" r:id="R6177f898348243f2"/>
    <p:sldId xmlns:r="http://schemas.openxmlformats.org/officeDocument/2006/relationships" id="258" r:id="Rde098f95d8ce41f7"/>
    <p:sldId xmlns:r="http://schemas.openxmlformats.org/officeDocument/2006/relationships" id="259" r:id="Raeba914b173f4be5"/>
    <p:sldId xmlns:r="http://schemas.openxmlformats.org/officeDocument/2006/relationships" id="260" r:id="R1eb2da0aea544017"/>
    <p:sldId xmlns:r="http://schemas.openxmlformats.org/officeDocument/2006/relationships" id="261" r:id="R55fc22cf57df4cc9"/>
    <p:sldId xmlns:r="http://schemas.openxmlformats.org/officeDocument/2006/relationships" id="262" r:id="Rdf60e5049e994a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1c4de0c654fda" /><Relationship Type="http://schemas.openxmlformats.org/officeDocument/2006/relationships/slide" Target="/ppt/slides/slide1.xml" Id="Rad3e49dbe8d94341" /><Relationship Type="http://schemas.openxmlformats.org/officeDocument/2006/relationships/slide" Target="/ppt/slides/slide2.xml" Id="R6177f898348243f2" /><Relationship Type="http://schemas.openxmlformats.org/officeDocument/2006/relationships/slide" Target="/ppt/slides/slide3.xml" Id="Rde098f95d8ce41f7" /><Relationship Type="http://schemas.openxmlformats.org/officeDocument/2006/relationships/slide" Target="/ppt/slides/slide4.xml" Id="Raeba914b173f4be5" /><Relationship Type="http://schemas.openxmlformats.org/officeDocument/2006/relationships/slide" Target="/ppt/slides/slide5.xml" Id="R1eb2da0aea544017" /><Relationship Type="http://schemas.openxmlformats.org/officeDocument/2006/relationships/slide" Target="/ppt/slides/slide6.xml" Id="R55fc22cf57df4cc9" /><Relationship Type="http://schemas.openxmlformats.org/officeDocument/2006/relationships/slide" Target="/ppt/slides/slide7.xml" Id="Rdf60e5049e994a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d1dfbf757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a3d6e63ff4315" /><Relationship Type="http://schemas.openxmlformats.org/officeDocument/2006/relationships/theme" Target="/ppt/slideMasters/theme/theme1.xml" Id="R2ea41d9d6008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2a3d6e63ff43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4acede5fb4c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e0a71f652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0616d009245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b32c07162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3c8d2884340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d3232cc46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17261b7d244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MEININGEN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MEININGEN HOLDING AS ble etablert [år] og holder til i Lora.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6 703 067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7 794 635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MEININGEN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MEININGEN RANDSTED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ERIK MEININGEN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ERIK MEININGEN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Stavheimsgrende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2666 Lora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37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kjellerik@meiningen.no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889 234 652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