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d9fa44f0324e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d94661138c4c76"/>
  </p:sldMasterIdLst>
  <p:sldIdLst>
    <p:sldId xmlns:r="http://schemas.openxmlformats.org/officeDocument/2006/relationships" id="256" r:id="R7f5d9fbde2bd48e2"/>
    <p:sldId xmlns:r="http://schemas.openxmlformats.org/officeDocument/2006/relationships" id="257" r:id="R4b9316b9de3a43af"/>
    <p:sldId xmlns:r="http://schemas.openxmlformats.org/officeDocument/2006/relationships" id="258" r:id="R81809fc77e644477"/>
    <p:sldId xmlns:r="http://schemas.openxmlformats.org/officeDocument/2006/relationships" id="259" r:id="R7463044987854077"/>
    <p:sldId xmlns:r="http://schemas.openxmlformats.org/officeDocument/2006/relationships" id="260" r:id="R650ce4565a5a4bc5"/>
    <p:sldId xmlns:r="http://schemas.openxmlformats.org/officeDocument/2006/relationships" id="261" r:id="Rc4d0ef75217c4b60"/>
    <p:sldId xmlns:r="http://schemas.openxmlformats.org/officeDocument/2006/relationships" id="262" r:id="R661a7afaae0845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94661138c4c76" /><Relationship Type="http://schemas.openxmlformats.org/officeDocument/2006/relationships/slide" Target="/ppt/slides/slide1.xml" Id="R7f5d9fbde2bd48e2" /><Relationship Type="http://schemas.openxmlformats.org/officeDocument/2006/relationships/slide" Target="/ppt/slides/slide2.xml" Id="R4b9316b9de3a43af" /><Relationship Type="http://schemas.openxmlformats.org/officeDocument/2006/relationships/slide" Target="/ppt/slides/slide3.xml" Id="R81809fc77e644477" /><Relationship Type="http://schemas.openxmlformats.org/officeDocument/2006/relationships/slide" Target="/ppt/slides/slide4.xml" Id="R7463044987854077" /><Relationship Type="http://schemas.openxmlformats.org/officeDocument/2006/relationships/slide" Target="/ppt/slides/slide5.xml" Id="R650ce4565a5a4bc5" /><Relationship Type="http://schemas.openxmlformats.org/officeDocument/2006/relationships/slide" Target="/ppt/slides/slide6.xml" Id="Rc4d0ef75217c4b60" /><Relationship Type="http://schemas.openxmlformats.org/officeDocument/2006/relationships/slide" Target="/ppt/slides/slide7.xml" Id="R661a7afaae0845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4b39339b645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99fd6f9e64452" /><Relationship Type="http://schemas.openxmlformats.org/officeDocument/2006/relationships/theme" Target="/ppt/slideMasters/theme/theme1.xml" Id="R15e50162ad2341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099fd6f9e644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e7092a6104c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fc085f3bd45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69e3a23f544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2601fbcfd40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ab397c9c64f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a7b4d8f6b40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c71ede80b44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13 377 463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12 957 823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12 957 944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44 729 165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49 828 309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ANNE-LENE NILSEN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ENGSMYR NILSEN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OLAF ENGSMYR NILSEN  –  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Rosenkrantzgata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889 241 772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