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544f04d05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4cfd4268d4cd1"/>
  </p:sldMasterIdLst>
  <p:sldIdLst>
    <p:sldId xmlns:r="http://schemas.openxmlformats.org/officeDocument/2006/relationships" id="256" r:id="Rf266dc62bb20455a"/>
    <p:sldId xmlns:r="http://schemas.openxmlformats.org/officeDocument/2006/relationships" id="257" r:id="R5074ca32dc2a4dfc"/>
    <p:sldId xmlns:r="http://schemas.openxmlformats.org/officeDocument/2006/relationships" id="258" r:id="Rd46cf8e895a1448a"/>
    <p:sldId xmlns:r="http://schemas.openxmlformats.org/officeDocument/2006/relationships" id="259" r:id="R0325e163d153464b"/>
    <p:sldId xmlns:r="http://schemas.openxmlformats.org/officeDocument/2006/relationships" id="260" r:id="R9c4c0657752c4dcb"/>
    <p:sldId xmlns:r="http://schemas.openxmlformats.org/officeDocument/2006/relationships" id="261" r:id="R6d12973d4f4045c8"/>
    <p:sldId xmlns:r="http://schemas.openxmlformats.org/officeDocument/2006/relationships" id="262" r:id="Ra71ea24927c0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4cfd4268d4cd1" /><Relationship Type="http://schemas.openxmlformats.org/officeDocument/2006/relationships/slide" Target="/ppt/slides/slide1.xml" Id="Rf266dc62bb20455a" /><Relationship Type="http://schemas.openxmlformats.org/officeDocument/2006/relationships/slide" Target="/ppt/slides/slide2.xml" Id="R5074ca32dc2a4dfc" /><Relationship Type="http://schemas.openxmlformats.org/officeDocument/2006/relationships/slide" Target="/ppt/slides/slide3.xml" Id="Rd46cf8e895a1448a" /><Relationship Type="http://schemas.openxmlformats.org/officeDocument/2006/relationships/slide" Target="/ppt/slides/slide4.xml" Id="R0325e163d153464b" /><Relationship Type="http://schemas.openxmlformats.org/officeDocument/2006/relationships/slide" Target="/ppt/slides/slide5.xml" Id="R9c4c0657752c4dcb" /><Relationship Type="http://schemas.openxmlformats.org/officeDocument/2006/relationships/slide" Target="/ppt/slides/slide6.xml" Id="R6d12973d4f4045c8" /><Relationship Type="http://schemas.openxmlformats.org/officeDocument/2006/relationships/slide" Target="/ppt/slides/slide7.xml" Id="Ra71ea24927c0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34f209d54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e2f3764341bf" /><Relationship Type="http://schemas.openxmlformats.org/officeDocument/2006/relationships/theme" Target="/ppt/slideMasters/theme/theme1.xml" Id="R28c762519746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be2f37643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ab47a00ee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ce732bb3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c8a539e9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2eb270e60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8777312c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fd582f8c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4c4cf135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