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dae1f6f13645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403a3191d24ac1"/>
  </p:sldMasterIdLst>
  <p:sldIdLst>
    <p:sldId xmlns:r="http://schemas.openxmlformats.org/officeDocument/2006/relationships" id="256" r:id="R060acefd05784bf5"/>
    <p:sldId xmlns:r="http://schemas.openxmlformats.org/officeDocument/2006/relationships" id="257" r:id="R621ee8cd21004031"/>
    <p:sldId xmlns:r="http://schemas.openxmlformats.org/officeDocument/2006/relationships" id="258" r:id="R80ee10b12f4a40e7"/>
    <p:sldId xmlns:r="http://schemas.openxmlformats.org/officeDocument/2006/relationships" id="259" r:id="Rdf36632c666346c8"/>
    <p:sldId xmlns:r="http://schemas.openxmlformats.org/officeDocument/2006/relationships" id="260" r:id="R24ab14b1cc8e4d15"/>
    <p:sldId xmlns:r="http://schemas.openxmlformats.org/officeDocument/2006/relationships" id="261" r:id="Rb7cd21f5083547f5"/>
    <p:sldId xmlns:r="http://schemas.openxmlformats.org/officeDocument/2006/relationships" id="262" r:id="R57c19bed9e404d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03a3191d24ac1" /><Relationship Type="http://schemas.openxmlformats.org/officeDocument/2006/relationships/slide" Target="/ppt/slides/slide1.xml" Id="R060acefd05784bf5" /><Relationship Type="http://schemas.openxmlformats.org/officeDocument/2006/relationships/slide" Target="/ppt/slides/slide2.xml" Id="R621ee8cd21004031" /><Relationship Type="http://schemas.openxmlformats.org/officeDocument/2006/relationships/slide" Target="/ppt/slides/slide3.xml" Id="R80ee10b12f4a40e7" /><Relationship Type="http://schemas.openxmlformats.org/officeDocument/2006/relationships/slide" Target="/ppt/slides/slide4.xml" Id="Rdf36632c666346c8" /><Relationship Type="http://schemas.openxmlformats.org/officeDocument/2006/relationships/slide" Target="/ppt/slides/slide5.xml" Id="R24ab14b1cc8e4d15" /><Relationship Type="http://schemas.openxmlformats.org/officeDocument/2006/relationships/slide" Target="/ppt/slides/slide6.xml" Id="Rb7cd21f5083547f5" /><Relationship Type="http://schemas.openxmlformats.org/officeDocument/2006/relationships/slide" Target="/ppt/slides/slide7.xml" Id="R57c19bed9e404d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bbc42ffbc649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a5c1ed50e4e19" /><Relationship Type="http://schemas.openxmlformats.org/officeDocument/2006/relationships/theme" Target="/ppt/slideMasters/theme/theme1.xml" Id="R601bcf42e32e4d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0a5c1ed50e4e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93e10e1634d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4c46e4e9c45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9f3417eec4c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2be7dc89c4e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9967ebd434a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11d74cce843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b2786a02849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BAKKEJORD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BAKKEJORD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98 373 229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481 156 065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511 801 299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Heimdalsveien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889 304 472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BAKKEJORD INVEST AS</a:t>
            </a:r>
          </a:p>
        </p:txBody>
      </p:sp>
    </p:spTree>
  </p:cSld>
  <p:clrMapOvr>
    <a:masterClrMapping xmlns:a="http://schemas.openxmlformats.org/drawingml/2006/main"/>
  </p:clrMapOvr>
</p:sld>
</file>