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ce9c1a3d5b43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7c82ab7e8043f8"/>
  </p:sldMasterIdLst>
  <p:sldIdLst>
    <p:sldId xmlns:r="http://schemas.openxmlformats.org/officeDocument/2006/relationships" id="256" r:id="R99fdb34eb9b8479b"/>
    <p:sldId xmlns:r="http://schemas.openxmlformats.org/officeDocument/2006/relationships" id="257" r:id="R1a15674240cf4c4c"/>
    <p:sldId xmlns:r="http://schemas.openxmlformats.org/officeDocument/2006/relationships" id="258" r:id="Rb7f3b827832343ac"/>
    <p:sldId xmlns:r="http://schemas.openxmlformats.org/officeDocument/2006/relationships" id="259" r:id="R4e8fd975067c4213"/>
    <p:sldId xmlns:r="http://schemas.openxmlformats.org/officeDocument/2006/relationships" id="260" r:id="R3e2cb6801ae44bc2"/>
    <p:sldId xmlns:r="http://schemas.openxmlformats.org/officeDocument/2006/relationships" id="261" r:id="R4793ffb2b56c4c06"/>
    <p:sldId xmlns:r="http://schemas.openxmlformats.org/officeDocument/2006/relationships" id="262" r:id="Rbcf100ebee8a4e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7c82ab7e8043f8" /><Relationship Type="http://schemas.openxmlformats.org/officeDocument/2006/relationships/slide" Target="/ppt/slides/slide1.xml" Id="R99fdb34eb9b8479b" /><Relationship Type="http://schemas.openxmlformats.org/officeDocument/2006/relationships/slide" Target="/ppt/slides/slide2.xml" Id="R1a15674240cf4c4c" /><Relationship Type="http://schemas.openxmlformats.org/officeDocument/2006/relationships/slide" Target="/ppt/slides/slide3.xml" Id="Rb7f3b827832343ac" /><Relationship Type="http://schemas.openxmlformats.org/officeDocument/2006/relationships/slide" Target="/ppt/slides/slide4.xml" Id="R4e8fd975067c4213" /><Relationship Type="http://schemas.openxmlformats.org/officeDocument/2006/relationships/slide" Target="/ppt/slides/slide5.xml" Id="R3e2cb6801ae44bc2" /><Relationship Type="http://schemas.openxmlformats.org/officeDocument/2006/relationships/slide" Target="/ppt/slides/slide6.xml" Id="R4793ffb2b56c4c06" /><Relationship Type="http://schemas.openxmlformats.org/officeDocument/2006/relationships/slide" Target="/ppt/slides/slide7.xml" Id="Rbcf100ebee8a4e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0b3650a614f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947ea37634f1f" /><Relationship Type="http://schemas.openxmlformats.org/officeDocument/2006/relationships/theme" Target="/ppt/slideMasters/theme/theme1.xml" Id="R557832c39f1349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0947ea37634f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c6ffee9ac46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4c015d74b4b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545e14f1a4f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55bdc7e984f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18595cb3a43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ce3ee8bc646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90c48bbe34f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LORCK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LORCK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LORCK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LORCK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LORCK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LORCK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1 895 639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14 025 761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14 085 783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LORCK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LORCK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LORCK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Sollerudveien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889 320 362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LORCK INVEST AS</a:t>
            </a:r>
          </a:p>
        </p:txBody>
      </p:sp>
    </p:spTree>
  </p:cSld>
  <p:clrMapOvr>
    <a:masterClrMapping xmlns:a="http://schemas.openxmlformats.org/drawingml/2006/main"/>
  </p:clrMapOvr>
</p:sld>
</file>