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5df80840e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c5da610444e7f"/>
  </p:sldMasterIdLst>
  <p:sldIdLst>
    <p:sldId xmlns:r="http://schemas.openxmlformats.org/officeDocument/2006/relationships" id="256" r:id="R46ea28d54439424e"/>
    <p:sldId xmlns:r="http://schemas.openxmlformats.org/officeDocument/2006/relationships" id="257" r:id="R7132b69873424f86"/>
    <p:sldId xmlns:r="http://schemas.openxmlformats.org/officeDocument/2006/relationships" id="258" r:id="R863e444270884fea"/>
    <p:sldId xmlns:r="http://schemas.openxmlformats.org/officeDocument/2006/relationships" id="259" r:id="Rf009e9f75e634fa9"/>
    <p:sldId xmlns:r="http://schemas.openxmlformats.org/officeDocument/2006/relationships" id="260" r:id="R13aa9f34ce3441be"/>
    <p:sldId xmlns:r="http://schemas.openxmlformats.org/officeDocument/2006/relationships" id="261" r:id="Rc700de67f6f541ab"/>
    <p:sldId xmlns:r="http://schemas.openxmlformats.org/officeDocument/2006/relationships" id="262" r:id="R9ebaca6e6557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c5da610444e7f" /><Relationship Type="http://schemas.openxmlformats.org/officeDocument/2006/relationships/slide" Target="/ppt/slides/slide1.xml" Id="R46ea28d54439424e" /><Relationship Type="http://schemas.openxmlformats.org/officeDocument/2006/relationships/slide" Target="/ppt/slides/slide2.xml" Id="R7132b69873424f86" /><Relationship Type="http://schemas.openxmlformats.org/officeDocument/2006/relationships/slide" Target="/ppt/slides/slide3.xml" Id="R863e444270884fea" /><Relationship Type="http://schemas.openxmlformats.org/officeDocument/2006/relationships/slide" Target="/ppt/slides/slide4.xml" Id="Rf009e9f75e634fa9" /><Relationship Type="http://schemas.openxmlformats.org/officeDocument/2006/relationships/slide" Target="/ppt/slides/slide5.xml" Id="R13aa9f34ce3441be" /><Relationship Type="http://schemas.openxmlformats.org/officeDocument/2006/relationships/slide" Target="/ppt/slides/slide6.xml" Id="Rc700de67f6f541ab" /><Relationship Type="http://schemas.openxmlformats.org/officeDocument/2006/relationships/slide" Target="/ppt/slides/slide7.xml" Id="R9ebaca6e6557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2332eaaa5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8bc2f5ba14d62" /><Relationship Type="http://schemas.openxmlformats.org/officeDocument/2006/relationships/theme" Target="/ppt/slideMasters/theme/theme1.xml" Id="R5b1f0cc6e538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8bc2f5ba1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cd992a79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e776cf81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2bd64306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4bf0c0448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ecc9204f8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ad07fbb7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d0ad73aa2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