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42fb19129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971976ee34bc7"/>
  </p:sldMasterIdLst>
  <p:sldIdLst>
    <p:sldId xmlns:r="http://schemas.openxmlformats.org/officeDocument/2006/relationships" id="256" r:id="R8432c998b6ff4c49"/>
    <p:sldId xmlns:r="http://schemas.openxmlformats.org/officeDocument/2006/relationships" id="257" r:id="R61113cb27a3c4cd1"/>
    <p:sldId xmlns:r="http://schemas.openxmlformats.org/officeDocument/2006/relationships" id="258" r:id="Rbff6eb1b24454ecc"/>
    <p:sldId xmlns:r="http://schemas.openxmlformats.org/officeDocument/2006/relationships" id="259" r:id="R1f02bf0228a648dc"/>
    <p:sldId xmlns:r="http://schemas.openxmlformats.org/officeDocument/2006/relationships" id="260" r:id="R2dc448922f6c4b7a"/>
    <p:sldId xmlns:r="http://schemas.openxmlformats.org/officeDocument/2006/relationships" id="261" r:id="Rfe59a8755203491b"/>
    <p:sldId xmlns:r="http://schemas.openxmlformats.org/officeDocument/2006/relationships" id="262" r:id="Rf160bd4a34bb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971976ee34bc7" /><Relationship Type="http://schemas.openxmlformats.org/officeDocument/2006/relationships/slide" Target="/ppt/slides/slide1.xml" Id="R8432c998b6ff4c49" /><Relationship Type="http://schemas.openxmlformats.org/officeDocument/2006/relationships/slide" Target="/ppt/slides/slide2.xml" Id="R61113cb27a3c4cd1" /><Relationship Type="http://schemas.openxmlformats.org/officeDocument/2006/relationships/slide" Target="/ppt/slides/slide3.xml" Id="Rbff6eb1b24454ecc" /><Relationship Type="http://schemas.openxmlformats.org/officeDocument/2006/relationships/slide" Target="/ppt/slides/slide4.xml" Id="R1f02bf0228a648dc" /><Relationship Type="http://schemas.openxmlformats.org/officeDocument/2006/relationships/slide" Target="/ppt/slides/slide5.xml" Id="R2dc448922f6c4b7a" /><Relationship Type="http://schemas.openxmlformats.org/officeDocument/2006/relationships/slide" Target="/ppt/slides/slide6.xml" Id="Rfe59a8755203491b" /><Relationship Type="http://schemas.openxmlformats.org/officeDocument/2006/relationships/slide" Target="/ppt/slides/slide7.xml" Id="Rf160bd4a34bb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464b56c99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9e15c528452b" /><Relationship Type="http://schemas.openxmlformats.org/officeDocument/2006/relationships/theme" Target="/ppt/slideMasters/theme/theme1.xml" Id="Re9d7fad5ee31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a9e15c528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db506168c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68f9d93f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affa02e0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3b4089e58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262632aa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a19def349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62ae75a0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