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2c8f5b037743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8c442dbad242c7"/>
  </p:sldMasterIdLst>
  <p:sldIdLst>
    <p:sldId xmlns:r="http://schemas.openxmlformats.org/officeDocument/2006/relationships" id="256" r:id="R3f134fd3a5de4a19"/>
    <p:sldId xmlns:r="http://schemas.openxmlformats.org/officeDocument/2006/relationships" id="257" r:id="R5bb12df2f2e9471f"/>
    <p:sldId xmlns:r="http://schemas.openxmlformats.org/officeDocument/2006/relationships" id="258" r:id="R8c40f1c660264697"/>
    <p:sldId xmlns:r="http://schemas.openxmlformats.org/officeDocument/2006/relationships" id="259" r:id="Rbb84a0b4766a4393"/>
    <p:sldId xmlns:r="http://schemas.openxmlformats.org/officeDocument/2006/relationships" id="260" r:id="Rae281f53ed394b9d"/>
    <p:sldId xmlns:r="http://schemas.openxmlformats.org/officeDocument/2006/relationships" id="261" r:id="R00b01dcf25024d1a"/>
    <p:sldId xmlns:r="http://schemas.openxmlformats.org/officeDocument/2006/relationships" id="262" r:id="Ra1a0225d3d074f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c442dbad242c7" /><Relationship Type="http://schemas.openxmlformats.org/officeDocument/2006/relationships/slide" Target="/ppt/slides/slide1.xml" Id="R3f134fd3a5de4a19" /><Relationship Type="http://schemas.openxmlformats.org/officeDocument/2006/relationships/slide" Target="/ppt/slides/slide2.xml" Id="R5bb12df2f2e9471f" /><Relationship Type="http://schemas.openxmlformats.org/officeDocument/2006/relationships/slide" Target="/ppt/slides/slide3.xml" Id="R8c40f1c660264697" /><Relationship Type="http://schemas.openxmlformats.org/officeDocument/2006/relationships/slide" Target="/ppt/slides/slide4.xml" Id="Rbb84a0b4766a4393" /><Relationship Type="http://schemas.openxmlformats.org/officeDocument/2006/relationships/slide" Target="/ppt/slides/slide5.xml" Id="Rae281f53ed394b9d" /><Relationship Type="http://schemas.openxmlformats.org/officeDocument/2006/relationships/slide" Target="/ppt/slides/slide6.xml" Id="R00b01dcf25024d1a" /><Relationship Type="http://schemas.openxmlformats.org/officeDocument/2006/relationships/slide" Target="/ppt/slides/slide7.xml" Id="Ra1a0225d3d074f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9a9bd7f07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6a0b5febe47fb" /><Relationship Type="http://schemas.openxmlformats.org/officeDocument/2006/relationships/theme" Target="/ppt/slideMasters/theme/theme1.xml" Id="R095d6ce8e486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6a0b5febe47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30485525a47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0aa383b2c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d8d62af4d4c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bbdade92649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4f54f0aca44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60635d6664a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19280ed7741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OBSIDO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OBSIDO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OBSIDO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OBSIDO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OBSIDO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OBSIDO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−196 555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694 715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4 054 151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OBSIDO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ÅDNE GRØDEM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OBSIDO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Vigrestads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52 92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adne.grodem@progressus.no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889 629 002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OBSIDO AS</a:t>
            </a:r>
          </a:p>
        </p:txBody>
      </p:sp>
    </p:spTree>
  </p:cSld>
  <p:clrMapOvr>
    <a:masterClrMapping xmlns:a="http://schemas.openxmlformats.org/drawingml/2006/main"/>
  </p:clrMapOvr>
</p:sld>
</file>