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0c47f82bb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dd54cac2c4207"/>
  </p:sldMasterIdLst>
  <p:sldIdLst>
    <p:sldId xmlns:r="http://schemas.openxmlformats.org/officeDocument/2006/relationships" id="256" r:id="R9220c1d5d5cf4935"/>
    <p:sldId xmlns:r="http://schemas.openxmlformats.org/officeDocument/2006/relationships" id="257" r:id="Rd2a1c0769d024a38"/>
    <p:sldId xmlns:r="http://schemas.openxmlformats.org/officeDocument/2006/relationships" id="258" r:id="R88d1679868f7446e"/>
    <p:sldId xmlns:r="http://schemas.openxmlformats.org/officeDocument/2006/relationships" id="259" r:id="R85edb6f3339c48ba"/>
    <p:sldId xmlns:r="http://schemas.openxmlformats.org/officeDocument/2006/relationships" id="260" r:id="R495a18b63e9047b8"/>
    <p:sldId xmlns:r="http://schemas.openxmlformats.org/officeDocument/2006/relationships" id="261" r:id="R990451fe765e4d99"/>
    <p:sldId xmlns:r="http://schemas.openxmlformats.org/officeDocument/2006/relationships" id="262" r:id="R144b2e913b69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dd54cac2c4207" /><Relationship Type="http://schemas.openxmlformats.org/officeDocument/2006/relationships/slide" Target="/ppt/slides/slide1.xml" Id="R9220c1d5d5cf4935" /><Relationship Type="http://schemas.openxmlformats.org/officeDocument/2006/relationships/slide" Target="/ppt/slides/slide2.xml" Id="Rd2a1c0769d024a38" /><Relationship Type="http://schemas.openxmlformats.org/officeDocument/2006/relationships/slide" Target="/ppt/slides/slide3.xml" Id="R88d1679868f7446e" /><Relationship Type="http://schemas.openxmlformats.org/officeDocument/2006/relationships/slide" Target="/ppt/slides/slide4.xml" Id="R85edb6f3339c48ba" /><Relationship Type="http://schemas.openxmlformats.org/officeDocument/2006/relationships/slide" Target="/ppt/slides/slide5.xml" Id="R495a18b63e9047b8" /><Relationship Type="http://schemas.openxmlformats.org/officeDocument/2006/relationships/slide" Target="/ppt/slides/slide6.xml" Id="R990451fe765e4d99" /><Relationship Type="http://schemas.openxmlformats.org/officeDocument/2006/relationships/slide" Target="/ppt/slides/slide7.xml" Id="R144b2e913b69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0ce0af4ee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4a0d0ef548fd" /><Relationship Type="http://schemas.openxmlformats.org/officeDocument/2006/relationships/theme" Target="/ppt/slideMasters/theme/theme1.xml" Id="R5fac17cd9a63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74a0d0ef5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c8518634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efe7d0e6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c095bd76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9a55b0e3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d76539b1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52213830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aef12b4c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26 973 735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41 718 538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889 652 462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