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f1dfd93b994b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fd5c6be9714154"/>
  </p:sldMasterIdLst>
  <p:sldIdLst>
    <p:sldId xmlns:r="http://schemas.openxmlformats.org/officeDocument/2006/relationships" id="256" r:id="R47840515dbe246ed"/>
    <p:sldId xmlns:r="http://schemas.openxmlformats.org/officeDocument/2006/relationships" id="257" r:id="R5a086a3514924194"/>
    <p:sldId xmlns:r="http://schemas.openxmlformats.org/officeDocument/2006/relationships" id="258" r:id="R2d9a1e487e7048d3"/>
    <p:sldId xmlns:r="http://schemas.openxmlformats.org/officeDocument/2006/relationships" id="259" r:id="R7c385fb0c5194667"/>
    <p:sldId xmlns:r="http://schemas.openxmlformats.org/officeDocument/2006/relationships" id="260" r:id="R87176224ba3a4bbc"/>
    <p:sldId xmlns:r="http://schemas.openxmlformats.org/officeDocument/2006/relationships" id="261" r:id="R5ddefbdad4e54ee6"/>
    <p:sldId xmlns:r="http://schemas.openxmlformats.org/officeDocument/2006/relationships" id="262" r:id="Rb1682f923b2b4e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fd5c6be9714154" /><Relationship Type="http://schemas.openxmlformats.org/officeDocument/2006/relationships/slide" Target="/ppt/slides/slide1.xml" Id="R47840515dbe246ed" /><Relationship Type="http://schemas.openxmlformats.org/officeDocument/2006/relationships/slide" Target="/ppt/slides/slide2.xml" Id="R5a086a3514924194" /><Relationship Type="http://schemas.openxmlformats.org/officeDocument/2006/relationships/slide" Target="/ppt/slides/slide3.xml" Id="R2d9a1e487e7048d3" /><Relationship Type="http://schemas.openxmlformats.org/officeDocument/2006/relationships/slide" Target="/ppt/slides/slide4.xml" Id="R7c385fb0c5194667" /><Relationship Type="http://schemas.openxmlformats.org/officeDocument/2006/relationships/slide" Target="/ppt/slides/slide5.xml" Id="R87176224ba3a4bbc" /><Relationship Type="http://schemas.openxmlformats.org/officeDocument/2006/relationships/slide" Target="/ppt/slides/slide6.xml" Id="R5ddefbdad4e54ee6" /><Relationship Type="http://schemas.openxmlformats.org/officeDocument/2006/relationships/slide" Target="/ppt/slides/slide7.xml" Id="Rb1682f923b2b4e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40d68c5dbd48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4fbfd5d0b4aa5" /><Relationship Type="http://schemas.openxmlformats.org/officeDocument/2006/relationships/theme" Target="/ppt/slideMasters/theme/theme1.xml" Id="R452648528ff04c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b4fbfd5d0b4a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8c21b816b4d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3a558c9b442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4af09990742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29c28912545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c88c2ef2d45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319964b4147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ce8a704294f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EDORF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EDORF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EDORF INVEST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EDORF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EDORF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EDORF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1 613 750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1 369 125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8 461 331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15 316 897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17 002 313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EDORF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HAUGLI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EDORF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Bruksveien 70A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10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frode.haugli@gmail.com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889 675 292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EDORF INVEST AS</a:t>
            </a:r>
          </a:p>
        </p:txBody>
      </p:sp>
    </p:spTree>
  </p:cSld>
  <p:clrMapOvr>
    <a:masterClrMapping xmlns:a="http://schemas.openxmlformats.org/drawingml/2006/main"/>
  </p:clrMapOvr>
</p:sld>
</file>