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e590f7bb8944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d22bc09cdb43c2"/>
  </p:sldMasterIdLst>
  <p:sldIdLst>
    <p:sldId xmlns:r="http://schemas.openxmlformats.org/officeDocument/2006/relationships" id="256" r:id="R6879e94074474807"/>
    <p:sldId xmlns:r="http://schemas.openxmlformats.org/officeDocument/2006/relationships" id="257" r:id="R0c0b361c2e4c498c"/>
    <p:sldId xmlns:r="http://schemas.openxmlformats.org/officeDocument/2006/relationships" id="258" r:id="R1dc692323434429b"/>
    <p:sldId xmlns:r="http://schemas.openxmlformats.org/officeDocument/2006/relationships" id="259" r:id="Rad959ce227cb43bc"/>
    <p:sldId xmlns:r="http://schemas.openxmlformats.org/officeDocument/2006/relationships" id="260" r:id="R01fae5eebce04d9a"/>
    <p:sldId xmlns:r="http://schemas.openxmlformats.org/officeDocument/2006/relationships" id="261" r:id="Rb261385b893a44c3"/>
    <p:sldId xmlns:r="http://schemas.openxmlformats.org/officeDocument/2006/relationships" id="262" r:id="R4155f190199c40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d22bc09cdb43c2" /><Relationship Type="http://schemas.openxmlformats.org/officeDocument/2006/relationships/slide" Target="/ppt/slides/slide1.xml" Id="R6879e94074474807" /><Relationship Type="http://schemas.openxmlformats.org/officeDocument/2006/relationships/slide" Target="/ppt/slides/slide2.xml" Id="R0c0b361c2e4c498c" /><Relationship Type="http://schemas.openxmlformats.org/officeDocument/2006/relationships/slide" Target="/ppt/slides/slide3.xml" Id="R1dc692323434429b" /><Relationship Type="http://schemas.openxmlformats.org/officeDocument/2006/relationships/slide" Target="/ppt/slides/slide4.xml" Id="Rad959ce227cb43bc" /><Relationship Type="http://schemas.openxmlformats.org/officeDocument/2006/relationships/slide" Target="/ppt/slides/slide5.xml" Id="R01fae5eebce04d9a" /><Relationship Type="http://schemas.openxmlformats.org/officeDocument/2006/relationships/slide" Target="/ppt/slides/slide6.xml" Id="Rb261385b893a44c3" /><Relationship Type="http://schemas.openxmlformats.org/officeDocument/2006/relationships/slide" Target="/ppt/slides/slide7.xml" Id="R4155f190199c40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424e00ab2349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17080679849a7" /><Relationship Type="http://schemas.openxmlformats.org/officeDocument/2006/relationships/theme" Target="/ppt/slideMasters/theme/theme1.xml" Id="Rc9033a64ec6449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a17080679849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363abcd9842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d0d3711fe4a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3f17495064e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812e077a34e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2050493524b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dcf4f1ef347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fe4b0509345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MONTEM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MONTEM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27 731 000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144 547 000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541 607 000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AURIS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SECUNDUS AS  –  33,6 %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HARALDSPLASS HOLDING AS  –  16,4 %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31 01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889 981 172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MONTEM AS</a:t>
            </a:r>
          </a:p>
        </p:txBody>
      </p:sp>
    </p:spTree>
  </p:cSld>
  <p:clrMapOvr>
    <a:masterClrMapping xmlns:a="http://schemas.openxmlformats.org/drawingml/2006/main"/>
  </p:clrMapOvr>
</p:sld>
</file>