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1748a13b7a47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afd22ff15945e5"/>
  </p:sldMasterIdLst>
  <p:sldIdLst>
    <p:sldId xmlns:r="http://schemas.openxmlformats.org/officeDocument/2006/relationships" id="256" r:id="R1daf8451f6fa4613"/>
    <p:sldId xmlns:r="http://schemas.openxmlformats.org/officeDocument/2006/relationships" id="257" r:id="Rfda742d0b7214ec5"/>
    <p:sldId xmlns:r="http://schemas.openxmlformats.org/officeDocument/2006/relationships" id="258" r:id="R085d3599a6924460"/>
    <p:sldId xmlns:r="http://schemas.openxmlformats.org/officeDocument/2006/relationships" id="259" r:id="R30c2b0f414514ab5"/>
    <p:sldId xmlns:r="http://schemas.openxmlformats.org/officeDocument/2006/relationships" id="260" r:id="R7b17cd86b9b6492d"/>
    <p:sldId xmlns:r="http://schemas.openxmlformats.org/officeDocument/2006/relationships" id="261" r:id="Rc612d1bb98ce44e2"/>
    <p:sldId xmlns:r="http://schemas.openxmlformats.org/officeDocument/2006/relationships" id="262" r:id="R4a878d4ec72d4a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fd22ff15945e5" /><Relationship Type="http://schemas.openxmlformats.org/officeDocument/2006/relationships/slide" Target="/ppt/slides/slide1.xml" Id="R1daf8451f6fa4613" /><Relationship Type="http://schemas.openxmlformats.org/officeDocument/2006/relationships/slide" Target="/ppt/slides/slide2.xml" Id="Rfda742d0b7214ec5" /><Relationship Type="http://schemas.openxmlformats.org/officeDocument/2006/relationships/slide" Target="/ppt/slides/slide3.xml" Id="R085d3599a6924460" /><Relationship Type="http://schemas.openxmlformats.org/officeDocument/2006/relationships/slide" Target="/ppt/slides/slide4.xml" Id="R30c2b0f414514ab5" /><Relationship Type="http://schemas.openxmlformats.org/officeDocument/2006/relationships/slide" Target="/ppt/slides/slide5.xml" Id="R7b17cd86b9b6492d" /><Relationship Type="http://schemas.openxmlformats.org/officeDocument/2006/relationships/slide" Target="/ppt/slides/slide6.xml" Id="Rc612d1bb98ce44e2" /><Relationship Type="http://schemas.openxmlformats.org/officeDocument/2006/relationships/slide" Target="/ppt/slides/slide7.xml" Id="R4a878d4ec72d4a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9dbf84c4a4b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2ae4b61cf41fb" /><Relationship Type="http://schemas.openxmlformats.org/officeDocument/2006/relationships/theme" Target="/ppt/slideMasters/theme/theme1.xml" Id="R3aa8570b7d994f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2ae4b61cf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4b886cdf8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e8d18c7d54e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771897388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8b6b37134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132854302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a230d88a4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9446dfeb3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94 818 870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7 617 553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15 521 557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30 466 444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forretningsforsel@formue.no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889 990 082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