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6b0d7bf92140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c83b9165004a3a"/>
  </p:sldMasterIdLst>
  <p:sldIdLst>
    <p:sldId xmlns:r="http://schemas.openxmlformats.org/officeDocument/2006/relationships" id="256" r:id="R056631ac1b724811"/>
    <p:sldId xmlns:r="http://schemas.openxmlformats.org/officeDocument/2006/relationships" id="257" r:id="R0e7ca0e6590c4304"/>
    <p:sldId xmlns:r="http://schemas.openxmlformats.org/officeDocument/2006/relationships" id="258" r:id="R37dafef5e8564da3"/>
    <p:sldId xmlns:r="http://schemas.openxmlformats.org/officeDocument/2006/relationships" id="259" r:id="R5ab035da117f4f29"/>
    <p:sldId xmlns:r="http://schemas.openxmlformats.org/officeDocument/2006/relationships" id="260" r:id="Rd9c6748ce6b14647"/>
    <p:sldId xmlns:r="http://schemas.openxmlformats.org/officeDocument/2006/relationships" id="261" r:id="Re2310f9f2e4341f0"/>
    <p:sldId xmlns:r="http://schemas.openxmlformats.org/officeDocument/2006/relationships" id="262" r:id="R6bf73f97d72642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c83b9165004a3a" /><Relationship Type="http://schemas.openxmlformats.org/officeDocument/2006/relationships/slide" Target="/ppt/slides/slide1.xml" Id="R056631ac1b724811" /><Relationship Type="http://schemas.openxmlformats.org/officeDocument/2006/relationships/slide" Target="/ppt/slides/slide2.xml" Id="R0e7ca0e6590c4304" /><Relationship Type="http://schemas.openxmlformats.org/officeDocument/2006/relationships/slide" Target="/ppt/slides/slide3.xml" Id="R37dafef5e8564da3" /><Relationship Type="http://schemas.openxmlformats.org/officeDocument/2006/relationships/slide" Target="/ppt/slides/slide4.xml" Id="R5ab035da117f4f29" /><Relationship Type="http://schemas.openxmlformats.org/officeDocument/2006/relationships/slide" Target="/ppt/slides/slide5.xml" Id="Rd9c6748ce6b14647" /><Relationship Type="http://schemas.openxmlformats.org/officeDocument/2006/relationships/slide" Target="/ppt/slides/slide6.xml" Id="Re2310f9f2e4341f0" /><Relationship Type="http://schemas.openxmlformats.org/officeDocument/2006/relationships/slide" Target="/ppt/slides/slide7.xml" Id="R6bf73f97d72642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a6cf3baa9e4b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32bd74b7224cb3" /><Relationship Type="http://schemas.openxmlformats.org/officeDocument/2006/relationships/theme" Target="/ppt/slideMasters/theme/theme1.xml" Id="Rb8b8fb675a6e4b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32bd74b7224c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ba017f51cd49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980deeb8c48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8f6121e3444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8068598d945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78c109ca844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b1fb1c5d744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1d592e7c846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 GULL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GULL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6 600 510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5 302 306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3 529 165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15 775 681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41 874 979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ALMAS GUL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SHEIKH MOHAMMAD AFTAB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Reistads vei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890 047 262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GULL EIENDOM AS</a:t>
            </a:r>
          </a:p>
        </p:txBody>
      </p:sp>
    </p:spTree>
  </p:cSld>
  <p:clrMapOvr>
    <a:masterClrMapping xmlns:a="http://schemas.openxmlformats.org/drawingml/2006/main"/>
  </p:clrMapOvr>
</p:sld>
</file>