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31cd9bd47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c7890f85745a7"/>
  </p:sldMasterIdLst>
  <p:sldIdLst>
    <p:sldId xmlns:r="http://schemas.openxmlformats.org/officeDocument/2006/relationships" id="256" r:id="R09f9d1b4a9bb4451"/>
    <p:sldId xmlns:r="http://schemas.openxmlformats.org/officeDocument/2006/relationships" id="257" r:id="Rbabf37539cef400e"/>
    <p:sldId xmlns:r="http://schemas.openxmlformats.org/officeDocument/2006/relationships" id="258" r:id="R902e71a7f4594f72"/>
    <p:sldId xmlns:r="http://schemas.openxmlformats.org/officeDocument/2006/relationships" id="259" r:id="R867de59bdd9746ec"/>
    <p:sldId xmlns:r="http://schemas.openxmlformats.org/officeDocument/2006/relationships" id="260" r:id="R24216f421e4544fe"/>
    <p:sldId xmlns:r="http://schemas.openxmlformats.org/officeDocument/2006/relationships" id="261" r:id="Reec02dd558464093"/>
    <p:sldId xmlns:r="http://schemas.openxmlformats.org/officeDocument/2006/relationships" id="262" r:id="Rbc53089ab229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c7890f85745a7" /><Relationship Type="http://schemas.openxmlformats.org/officeDocument/2006/relationships/slide" Target="/ppt/slides/slide1.xml" Id="R09f9d1b4a9bb4451" /><Relationship Type="http://schemas.openxmlformats.org/officeDocument/2006/relationships/slide" Target="/ppt/slides/slide2.xml" Id="Rbabf37539cef400e" /><Relationship Type="http://schemas.openxmlformats.org/officeDocument/2006/relationships/slide" Target="/ppt/slides/slide3.xml" Id="R902e71a7f4594f72" /><Relationship Type="http://schemas.openxmlformats.org/officeDocument/2006/relationships/slide" Target="/ppt/slides/slide4.xml" Id="R867de59bdd9746ec" /><Relationship Type="http://schemas.openxmlformats.org/officeDocument/2006/relationships/slide" Target="/ppt/slides/slide5.xml" Id="R24216f421e4544fe" /><Relationship Type="http://schemas.openxmlformats.org/officeDocument/2006/relationships/slide" Target="/ppt/slides/slide6.xml" Id="Reec02dd558464093" /><Relationship Type="http://schemas.openxmlformats.org/officeDocument/2006/relationships/slide" Target="/ppt/slides/slide7.xml" Id="Rbc53089ab229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05790e681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cc44b69c44cf5" /><Relationship Type="http://schemas.openxmlformats.org/officeDocument/2006/relationships/theme" Target="/ppt/slideMasters/theme/theme1.xml" Id="R76037779b2a2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cc44b69c4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16b1e6eac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66c5b892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3aa08bc82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4ec723f6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c95807bd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1ccb72a82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1bf52f2a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GLOBALCONNECT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2 161 594 469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141 553 453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−164 861 945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1 896 712 476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8 078 299 162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TOPHOLDING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www.globalconnect.no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890 164 072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